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9.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166.xml" ContentType="application/vnd.openxmlformats-officedocument.presentationml.slideLayout+xml"/>
  <Override PartName="/ppt/theme/theme11.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3.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61"/>
  </p:notesMasterIdLst>
  <p:handoutMasterIdLst>
    <p:handoutMasterId r:id="rId62"/>
  </p:handoutMasterIdLst>
  <p:sldIdLst>
    <p:sldId id="3366" r:id="rId19"/>
    <p:sldId id="1619" r:id="rId20"/>
    <p:sldId id="1505" r:id="rId21"/>
    <p:sldId id="1709" r:id="rId22"/>
    <p:sldId id="3373" r:id="rId23"/>
    <p:sldId id="3374" r:id="rId24"/>
    <p:sldId id="1744" r:id="rId25"/>
    <p:sldId id="1745" r:id="rId26"/>
    <p:sldId id="1724" r:id="rId27"/>
    <p:sldId id="1725" r:id="rId28"/>
    <p:sldId id="1765" r:id="rId29"/>
    <p:sldId id="1762" r:id="rId30"/>
    <p:sldId id="1763" r:id="rId31"/>
    <p:sldId id="1764" r:id="rId32"/>
    <p:sldId id="1766" r:id="rId33"/>
    <p:sldId id="1767" r:id="rId34"/>
    <p:sldId id="1726" r:id="rId35"/>
    <p:sldId id="1768" r:id="rId36"/>
    <p:sldId id="1769" r:id="rId37"/>
    <p:sldId id="1770" r:id="rId38"/>
    <p:sldId id="1771" r:id="rId39"/>
    <p:sldId id="1778" r:id="rId40"/>
    <p:sldId id="1773" r:id="rId41"/>
    <p:sldId id="1774" r:id="rId42"/>
    <p:sldId id="1775" r:id="rId43"/>
    <p:sldId id="1779" r:id="rId44"/>
    <p:sldId id="1776" r:id="rId45"/>
    <p:sldId id="1777" r:id="rId46"/>
    <p:sldId id="1780" r:id="rId47"/>
    <p:sldId id="1787" r:id="rId48"/>
    <p:sldId id="1786" r:id="rId49"/>
    <p:sldId id="1737" r:id="rId50"/>
    <p:sldId id="1785" r:id="rId51"/>
    <p:sldId id="1710" r:id="rId52"/>
    <p:sldId id="1760" r:id="rId53"/>
    <p:sldId id="1781" r:id="rId54"/>
    <p:sldId id="1782" r:id="rId55"/>
    <p:sldId id="1783" r:id="rId56"/>
    <p:sldId id="1784" r:id="rId57"/>
    <p:sldId id="3376" r:id="rId58"/>
    <p:sldId id="3375" r:id="rId59"/>
    <p:sldId id="1532"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5C0F0-3356-4654-BF96-FF2B0D74BE24}" v="225" dt="2018-08-22T17:10:29.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62699" autoAdjust="0"/>
  </p:normalViewPr>
  <p:slideViewPr>
    <p:cSldViewPr snapToGrid="0">
      <p:cViewPr varScale="1">
        <p:scale>
          <a:sx n="68" d="100"/>
          <a:sy n="68" d="100"/>
        </p:scale>
        <p:origin x="188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0245C0F0-3356-4654-BF96-FF2B0D74BE24}"/>
    <pc:docChg chg="delSld modSld delMainMaster">
      <pc:chgData name="Anna Thomas" userId="5d003f33-6e3f-406c-b398-0eb1113638fb" providerId="ADAL" clId="{0245C0F0-3356-4654-BF96-FF2B0D74BE24}" dt="2018-08-22T17:10:29.309" v="223"/>
      <pc:docMkLst>
        <pc:docMk/>
      </pc:docMkLst>
      <pc:sldChg chg="del">
        <pc:chgData name="Anna Thomas" userId="5d003f33-6e3f-406c-b398-0eb1113638fb" providerId="ADAL" clId="{0245C0F0-3356-4654-BF96-FF2B0D74BE24}" dt="2018-08-22T17:10:06.026" v="189" actId="2696"/>
        <pc:sldMkLst>
          <pc:docMk/>
          <pc:sldMk cId="2429403244" sldId="278"/>
        </pc:sldMkLst>
      </pc:sldChg>
      <pc:sldChg chg="del">
        <pc:chgData name="Anna Thomas" userId="5d003f33-6e3f-406c-b398-0eb1113638fb" providerId="ADAL" clId="{0245C0F0-3356-4654-BF96-FF2B0D74BE24}" dt="2018-08-22T17:09:53.525" v="37" actId="2696"/>
        <pc:sldMkLst>
          <pc:docMk/>
          <pc:sldMk cId="3165060648" sldId="291"/>
        </pc:sldMkLst>
      </pc:sldChg>
      <pc:sldChg chg="del">
        <pc:chgData name="Anna Thomas" userId="5d003f33-6e3f-406c-b398-0eb1113638fb" providerId="ADAL" clId="{0245C0F0-3356-4654-BF96-FF2B0D74BE24}" dt="2018-08-22T17:09:30.892" v="3" actId="2696"/>
        <pc:sldMkLst>
          <pc:docMk/>
          <pc:sldMk cId="3636832575" sldId="1344"/>
        </pc:sldMkLst>
      </pc:sldChg>
      <pc:sldChg chg="del">
        <pc:chgData name="Anna Thomas" userId="5d003f33-6e3f-406c-b398-0eb1113638fb" providerId="ADAL" clId="{0245C0F0-3356-4654-BF96-FF2B0D74BE24}" dt="2018-08-22T17:10:06.809" v="202" actId="2696"/>
        <pc:sldMkLst>
          <pc:docMk/>
          <pc:sldMk cId="1182911419" sldId="1365"/>
        </pc:sldMkLst>
      </pc:sldChg>
      <pc:sldChg chg="del">
        <pc:chgData name="Anna Thomas" userId="5d003f33-6e3f-406c-b398-0eb1113638fb" providerId="ADAL" clId="{0245C0F0-3356-4654-BF96-FF2B0D74BE24}" dt="2018-08-22T17:10:07.331" v="209" actId="2696"/>
        <pc:sldMkLst>
          <pc:docMk/>
          <pc:sldMk cId="1114944902" sldId="1549"/>
        </pc:sldMkLst>
      </pc:sldChg>
      <pc:sldChg chg="del">
        <pc:chgData name="Anna Thomas" userId="5d003f33-6e3f-406c-b398-0eb1113638fb" providerId="ADAL" clId="{0245C0F0-3356-4654-BF96-FF2B0D74BE24}" dt="2018-08-22T17:09:58.808" v="113" actId="2696"/>
        <pc:sldMkLst>
          <pc:docMk/>
          <pc:sldMk cId="3294066570" sldId="1551"/>
        </pc:sldMkLst>
      </pc:sldChg>
      <pc:sldChg chg="del">
        <pc:chgData name="Anna Thomas" userId="5d003f33-6e3f-406c-b398-0eb1113638fb" providerId="ADAL" clId="{0245C0F0-3356-4654-BF96-FF2B0D74BE24}" dt="2018-08-22T17:09:33.152" v="21" actId="2696"/>
        <pc:sldMkLst>
          <pc:docMk/>
          <pc:sldMk cId="2899791211" sldId="1554"/>
        </pc:sldMkLst>
      </pc:sldChg>
      <pc:sldChg chg="del">
        <pc:chgData name="Anna Thomas" userId="5d003f33-6e3f-406c-b398-0eb1113638fb" providerId="ADAL" clId="{0245C0F0-3356-4654-BF96-FF2B0D74BE24}" dt="2018-08-22T17:09:54.452" v="59" actId="2696"/>
        <pc:sldMkLst>
          <pc:docMk/>
          <pc:sldMk cId="226470757" sldId="1556"/>
        </pc:sldMkLst>
      </pc:sldChg>
      <pc:sldChg chg="del">
        <pc:chgData name="Anna Thomas" userId="5d003f33-6e3f-406c-b398-0eb1113638fb" providerId="ADAL" clId="{0245C0F0-3356-4654-BF96-FF2B0D74BE24}" dt="2018-08-22T17:09:54.503" v="60" actId="2696"/>
        <pc:sldMkLst>
          <pc:docMk/>
          <pc:sldMk cId="2212967115" sldId="1557"/>
        </pc:sldMkLst>
      </pc:sldChg>
      <pc:sldChg chg="del">
        <pc:chgData name="Anna Thomas" userId="5d003f33-6e3f-406c-b398-0eb1113638fb" providerId="ADAL" clId="{0245C0F0-3356-4654-BF96-FF2B0D74BE24}" dt="2018-08-22T17:10:01.107" v="136" actId="2696"/>
        <pc:sldMkLst>
          <pc:docMk/>
          <pc:sldMk cId="1499487385" sldId="1560"/>
        </pc:sldMkLst>
      </pc:sldChg>
      <pc:sldChg chg="del">
        <pc:chgData name="Anna Thomas" userId="5d003f33-6e3f-406c-b398-0eb1113638fb" providerId="ADAL" clId="{0245C0F0-3356-4654-BF96-FF2B0D74BE24}" dt="2018-08-22T17:10:05.966" v="188" actId="2696"/>
        <pc:sldMkLst>
          <pc:docMk/>
          <pc:sldMk cId="500160506" sldId="1562"/>
        </pc:sldMkLst>
      </pc:sldChg>
      <pc:sldChg chg="del">
        <pc:chgData name="Anna Thomas" userId="5d003f33-6e3f-406c-b398-0eb1113638fb" providerId="ADAL" clId="{0245C0F0-3356-4654-BF96-FF2B0D74BE24}" dt="2018-08-22T17:09:54.323" v="45" actId="2696"/>
        <pc:sldMkLst>
          <pc:docMk/>
          <pc:sldMk cId="4202902958" sldId="1564"/>
        </pc:sldMkLst>
      </pc:sldChg>
      <pc:sldChg chg="del">
        <pc:chgData name="Anna Thomas" userId="5d003f33-6e3f-406c-b398-0eb1113638fb" providerId="ADAL" clId="{0245C0F0-3356-4654-BF96-FF2B0D74BE24}" dt="2018-08-22T17:09:59.122" v="116" actId="2696"/>
        <pc:sldMkLst>
          <pc:docMk/>
          <pc:sldMk cId="2388310594" sldId="1566"/>
        </pc:sldMkLst>
      </pc:sldChg>
      <pc:sldChg chg="del">
        <pc:chgData name="Anna Thomas" userId="5d003f33-6e3f-406c-b398-0eb1113638fb" providerId="ADAL" clId="{0245C0F0-3356-4654-BF96-FF2B0D74BE24}" dt="2018-08-22T17:09:59.594" v="119" actId="2696"/>
        <pc:sldMkLst>
          <pc:docMk/>
          <pc:sldMk cId="1205076084" sldId="1567"/>
        </pc:sldMkLst>
      </pc:sldChg>
      <pc:sldChg chg="del">
        <pc:chgData name="Anna Thomas" userId="5d003f33-6e3f-406c-b398-0eb1113638fb" providerId="ADAL" clId="{0245C0F0-3356-4654-BF96-FF2B0D74BE24}" dt="2018-08-22T17:09:59.953" v="122" actId="2696"/>
        <pc:sldMkLst>
          <pc:docMk/>
          <pc:sldMk cId="2324361762" sldId="1568"/>
        </pc:sldMkLst>
      </pc:sldChg>
      <pc:sldChg chg="del">
        <pc:chgData name="Anna Thomas" userId="5d003f33-6e3f-406c-b398-0eb1113638fb" providerId="ADAL" clId="{0245C0F0-3356-4654-BF96-FF2B0D74BE24}" dt="2018-08-22T17:10:00.423" v="125" actId="2696"/>
        <pc:sldMkLst>
          <pc:docMk/>
          <pc:sldMk cId="3099515387" sldId="1569"/>
        </pc:sldMkLst>
      </pc:sldChg>
      <pc:sldChg chg="del">
        <pc:chgData name="Anna Thomas" userId="5d003f33-6e3f-406c-b398-0eb1113638fb" providerId="ADAL" clId="{0245C0F0-3356-4654-BF96-FF2B0D74BE24}" dt="2018-08-22T17:10:00.684" v="129" actId="2696"/>
        <pc:sldMkLst>
          <pc:docMk/>
          <pc:sldMk cId="1663702501" sldId="1571"/>
        </pc:sldMkLst>
      </pc:sldChg>
      <pc:sldChg chg="del">
        <pc:chgData name="Anna Thomas" userId="5d003f33-6e3f-406c-b398-0eb1113638fb" providerId="ADAL" clId="{0245C0F0-3356-4654-BF96-FF2B0D74BE24}" dt="2018-08-22T17:10:00.815" v="131" actId="2696"/>
        <pc:sldMkLst>
          <pc:docMk/>
          <pc:sldMk cId="2526821930" sldId="1572"/>
        </pc:sldMkLst>
      </pc:sldChg>
      <pc:sldChg chg="del">
        <pc:chgData name="Anna Thomas" userId="5d003f33-6e3f-406c-b398-0eb1113638fb" providerId="ADAL" clId="{0245C0F0-3356-4654-BF96-FF2B0D74BE24}" dt="2018-08-22T17:10:00.890" v="132" actId="2696"/>
        <pc:sldMkLst>
          <pc:docMk/>
          <pc:sldMk cId="4168104468" sldId="1573"/>
        </pc:sldMkLst>
      </pc:sldChg>
      <pc:sldChg chg="del">
        <pc:chgData name="Anna Thomas" userId="5d003f33-6e3f-406c-b398-0eb1113638fb" providerId="ADAL" clId="{0245C0F0-3356-4654-BF96-FF2B0D74BE24}" dt="2018-08-22T17:10:01.069" v="135" actId="2696"/>
        <pc:sldMkLst>
          <pc:docMk/>
          <pc:sldMk cId="49033783" sldId="1574"/>
        </pc:sldMkLst>
      </pc:sldChg>
      <pc:sldChg chg="del">
        <pc:chgData name="Anna Thomas" userId="5d003f33-6e3f-406c-b398-0eb1113638fb" providerId="ADAL" clId="{0245C0F0-3356-4654-BF96-FF2B0D74BE24}" dt="2018-08-22T17:10:07.422" v="210" actId="2696"/>
        <pc:sldMkLst>
          <pc:docMk/>
          <pc:sldMk cId="3776116292" sldId="1581"/>
        </pc:sldMkLst>
      </pc:sldChg>
      <pc:sldChg chg="del">
        <pc:chgData name="Anna Thomas" userId="5d003f33-6e3f-406c-b398-0eb1113638fb" providerId="ADAL" clId="{0245C0F0-3356-4654-BF96-FF2B0D74BE24}" dt="2018-08-22T17:10:08.801" v="222" actId="2696"/>
        <pc:sldMkLst>
          <pc:docMk/>
          <pc:sldMk cId="3533758016" sldId="1589"/>
        </pc:sldMkLst>
      </pc:sldChg>
      <pc:sldChg chg="del">
        <pc:chgData name="Anna Thomas" userId="5d003f33-6e3f-406c-b398-0eb1113638fb" providerId="ADAL" clId="{0245C0F0-3356-4654-BF96-FF2B0D74BE24}" dt="2018-08-22T17:10:06.449" v="195" actId="2696"/>
        <pc:sldMkLst>
          <pc:docMk/>
          <pc:sldMk cId="115577894" sldId="1595"/>
        </pc:sldMkLst>
      </pc:sldChg>
      <pc:sldChg chg="del">
        <pc:chgData name="Anna Thomas" userId="5d003f33-6e3f-406c-b398-0eb1113638fb" providerId="ADAL" clId="{0245C0F0-3356-4654-BF96-FF2B0D74BE24}" dt="2018-08-22T17:10:06.757" v="201" actId="2696"/>
        <pc:sldMkLst>
          <pc:docMk/>
          <pc:sldMk cId="2170683224" sldId="1596"/>
        </pc:sldMkLst>
      </pc:sldChg>
      <pc:sldChg chg="del">
        <pc:chgData name="Anna Thomas" userId="5d003f33-6e3f-406c-b398-0eb1113638fb" providerId="ADAL" clId="{0245C0F0-3356-4654-BF96-FF2B0D74BE24}" dt="2018-08-22T17:09:53.476" v="36" actId="2696"/>
        <pc:sldMkLst>
          <pc:docMk/>
          <pc:sldMk cId="1768971343" sldId="1598"/>
        </pc:sldMkLst>
      </pc:sldChg>
      <pc:sldChg chg="del">
        <pc:chgData name="Anna Thomas" userId="5d003f33-6e3f-406c-b398-0eb1113638fb" providerId="ADAL" clId="{0245C0F0-3356-4654-BF96-FF2B0D74BE24}" dt="2018-08-22T17:10:00.735" v="130" actId="2696"/>
        <pc:sldMkLst>
          <pc:docMk/>
          <pc:sldMk cId="359180022" sldId="1599"/>
        </pc:sldMkLst>
      </pc:sldChg>
      <pc:sldChg chg="del">
        <pc:chgData name="Anna Thomas" userId="5d003f33-6e3f-406c-b398-0eb1113638fb" providerId="ADAL" clId="{0245C0F0-3356-4654-BF96-FF2B0D74BE24}" dt="2018-08-22T17:09:54.651" v="62" actId="2696"/>
        <pc:sldMkLst>
          <pc:docMk/>
          <pc:sldMk cId="2671639013" sldId="1600"/>
        </pc:sldMkLst>
      </pc:sldChg>
      <pc:sldChg chg="del">
        <pc:chgData name="Anna Thomas" userId="5d003f33-6e3f-406c-b398-0eb1113638fb" providerId="ADAL" clId="{0245C0F0-3356-4654-BF96-FF2B0D74BE24}" dt="2018-08-22T17:09:55.299" v="68" actId="2696"/>
        <pc:sldMkLst>
          <pc:docMk/>
          <pc:sldMk cId="627450495" sldId="1601"/>
        </pc:sldMkLst>
      </pc:sldChg>
      <pc:sldChg chg="del">
        <pc:chgData name="Anna Thomas" userId="5d003f33-6e3f-406c-b398-0eb1113638fb" providerId="ADAL" clId="{0245C0F0-3356-4654-BF96-FF2B0D74BE24}" dt="2018-08-22T17:09:55.607" v="69" actId="2696"/>
        <pc:sldMkLst>
          <pc:docMk/>
          <pc:sldMk cId="3534930990" sldId="1602"/>
        </pc:sldMkLst>
      </pc:sldChg>
      <pc:sldChg chg="del">
        <pc:chgData name="Anna Thomas" userId="5d003f33-6e3f-406c-b398-0eb1113638fb" providerId="ADAL" clId="{0245C0F0-3356-4654-BF96-FF2B0D74BE24}" dt="2018-08-22T17:09:55.168" v="67" actId="2696"/>
        <pc:sldMkLst>
          <pc:docMk/>
          <pc:sldMk cId="3110198843" sldId="1603"/>
        </pc:sldMkLst>
      </pc:sldChg>
      <pc:sldChg chg="del">
        <pc:chgData name="Anna Thomas" userId="5d003f33-6e3f-406c-b398-0eb1113638fb" providerId="ADAL" clId="{0245C0F0-3356-4654-BF96-FF2B0D74BE24}" dt="2018-08-22T17:09:55.884" v="72" actId="2696"/>
        <pc:sldMkLst>
          <pc:docMk/>
          <pc:sldMk cId="739108995" sldId="1604"/>
        </pc:sldMkLst>
      </pc:sldChg>
      <pc:sldChg chg="del">
        <pc:chgData name="Anna Thomas" userId="5d003f33-6e3f-406c-b398-0eb1113638fb" providerId="ADAL" clId="{0245C0F0-3356-4654-BF96-FF2B0D74BE24}" dt="2018-08-22T17:09:55.789" v="71" actId="2696"/>
        <pc:sldMkLst>
          <pc:docMk/>
          <pc:sldMk cId="3867734702" sldId="1605"/>
        </pc:sldMkLst>
      </pc:sldChg>
      <pc:sldChg chg="del">
        <pc:chgData name="Anna Thomas" userId="5d003f33-6e3f-406c-b398-0eb1113638fb" providerId="ADAL" clId="{0245C0F0-3356-4654-BF96-FF2B0D74BE24}" dt="2018-08-22T17:09:56.245" v="76" actId="2696"/>
        <pc:sldMkLst>
          <pc:docMk/>
          <pc:sldMk cId="945942006" sldId="1608"/>
        </pc:sldMkLst>
      </pc:sldChg>
      <pc:sldChg chg="del">
        <pc:chgData name="Anna Thomas" userId="5d003f33-6e3f-406c-b398-0eb1113638fb" providerId="ADAL" clId="{0245C0F0-3356-4654-BF96-FF2B0D74BE24}" dt="2018-08-22T17:09:56.460" v="79" actId="2696"/>
        <pc:sldMkLst>
          <pc:docMk/>
          <pc:sldMk cId="3969114201" sldId="1609"/>
        </pc:sldMkLst>
      </pc:sldChg>
      <pc:sldChg chg="del">
        <pc:chgData name="Anna Thomas" userId="5d003f33-6e3f-406c-b398-0eb1113638fb" providerId="ADAL" clId="{0245C0F0-3356-4654-BF96-FF2B0D74BE24}" dt="2018-08-22T17:09:56.523" v="80" actId="2696"/>
        <pc:sldMkLst>
          <pc:docMk/>
          <pc:sldMk cId="867726730" sldId="1610"/>
        </pc:sldMkLst>
      </pc:sldChg>
      <pc:sldChg chg="del">
        <pc:chgData name="Anna Thomas" userId="5d003f33-6e3f-406c-b398-0eb1113638fb" providerId="ADAL" clId="{0245C0F0-3356-4654-BF96-FF2B0D74BE24}" dt="2018-08-22T17:09:54.013" v="41" actId="2696"/>
        <pc:sldMkLst>
          <pc:docMk/>
          <pc:sldMk cId="2652584232" sldId="1614"/>
        </pc:sldMkLst>
      </pc:sldChg>
      <pc:sldChg chg="del">
        <pc:chgData name="Anna Thomas" userId="5d003f33-6e3f-406c-b398-0eb1113638fb" providerId="ADAL" clId="{0245C0F0-3356-4654-BF96-FF2B0D74BE24}" dt="2018-08-22T17:09:54.141" v="43" actId="2696"/>
        <pc:sldMkLst>
          <pc:docMk/>
          <pc:sldMk cId="159964013" sldId="1615"/>
        </pc:sldMkLst>
      </pc:sldChg>
      <pc:sldChg chg="del">
        <pc:chgData name="Anna Thomas" userId="5d003f33-6e3f-406c-b398-0eb1113638fb" providerId="ADAL" clId="{0245C0F0-3356-4654-BF96-FF2B0D74BE24}" dt="2018-08-22T17:09:56.305" v="77" actId="2696"/>
        <pc:sldMkLst>
          <pc:docMk/>
          <pc:sldMk cId="3112902995" sldId="1616"/>
        </pc:sldMkLst>
      </pc:sldChg>
      <pc:sldChg chg="del">
        <pc:chgData name="Anna Thomas" userId="5d003f33-6e3f-406c-b398-0eb1113638fb" providerId="ADAL" clId="{0245C0F0-3356-4654-BF96-FF2B0D74BE24}" dt="2018-08-22T17:09:54.579" v="61" actId="2696"/>
        <pc:sldMkLst>
          <pc:docMk/>
          <pc:sldMk cId="3348101500" sldId="1617"/>
        </pc:sldMkLst>
      </pc:sldChg>
      <pc:sldChg chg="del">
        <pc:chgData name="Anna Thomas" userId="5d003f33-6e3f-406c-b398-0eb1113638fb" providerId="ADAL" clId="{0245C0F0-3356-4654-BF96-FF2B0D74BE24}" dt="2018-08-22T17:09:30.848" v="2" actId="2696"/>
        <pc:sldMkLst>
          <pc:docMk/>
          <pc:sldMk cId="3182288875" sldId="1720"/>
        </pc:sldMkLst>
      </pc:sldChg>
      <pc:sldChg chg="del">
        <pc:chgData name="Anna Thomas" userId="5d003f33-6e3f-406c-b398-0eb1113638fb" providerId="ADAL" clId="{0245C0F0-3356-4654-BF96-FF2B0D74BE24}" dt="2018-08-22T17:10:06.675" v="198" actId="2696"/>
        <pc:sldMkLst>
          <pc:docMk/>
          <pc:sldMk cId="2149620438" sldId="1732"/>
        </pc:sldMkLst>
      </pc:sldChg>
      <pc:sldChg chg="del">
        <pc:chgData name="Anna Thomas" userId="5d003f33-6e3f-406c-b398-0eb1113638fb" providerId="ADAL" clId="{0245C0F0-3356-4654-BF96-FF2B0D74BE24}" dt="2018-08-22T17:10:07.548" v="211" actId="2696"/>
        <pc:sldMkLst>
          <pc:docMk/>
          <pc:sldMk cId="3409311216" sldId="1733"/>
        </pc:sldMkLst>
      </pc:sldChg>
      <pc:sldChg chg="del">
        <pc:chgData name="Anna Thomas" userId="5d003f33-6e3f-406c-b398-0eb1113638fb" providerId="ADAL" clId="{0245C0F0-3356-4654-BF96-FF2B0D74BE24}" dt="2018-08-22T17:10:07.125" v="206" actId="2696"/>
        <pc:sldMkLst>
          <pc:docMk/>
          <pc:sldMk cId="3917916025" sldId="1738"/>
        </pc:sldMkLst>
      </pc:sldChg>
      <pc:sldChg chg="del">
        <pc:chgData name="Anna Thomas" userId="5d003f33-6e3f-406c-b398-0eb1113638fb" providerId="ADAL" clId="{0245C0F0-3356-4654-BF96-FF2B0D74BE24}" dt="2018-08-22T17:10:07.148" v="207" actId="2696"/>
        <pc:sldMkLst>
          <pc:docMk/>
          <pc:sldMk cId="2854819195" sldId="1739"/>
        </pc:sldMkLst>
      </pc:sldChg>
      <pc:sldChg chg="del">
        <pc:chgData name="Anna Thomas" userId="5d003f33-6e3f-406c-b398-0eb1113638fb" providerId="ADAL" clId="{0245C0F0-3356-4654-BF96-FF2B0D74BE24}" dt="2018-08-22T17:09:32.455" v="12" actId="2696"/>
        <pc:sldMkLst>
          <pc:docMk/>
          <pc:sldMk cId="1565948338" sldId="1742"/>
        </pc:sldMkLst>
      </pc:sldChg>
      <pc:sldChg chg="del">
        <pc:chgData name="Anna Thomas" userId="5d003f33-6e3f-406c-b398-0eb1113638fb" providerId="ADAL" clId="{0245C0F0-3356-4654-BF96-FF2B0D74BE24}" dt="2018-08-22T17:09:32.358" v="11" actId="2696"/>
        <pc:sldMkLst>
          <pc:docMk/>
          <pc:sldMk cId="1468001193" sldId="1743"/>
        </pc:sldMkLst>
      </pc:sldChg>
      <pc:sldChg chg="modTransition">
        <pc:chgData name="Anna Thomas" userId="5d003f33-6e3f-406c-b398-0eb1113638fb" providerId="ADAL" clId="{0245C0F0-3356-4654-BF96-FF2B0D74BE24}" dt="2018-08-22T17:10:29.309" v="223"/>
        <pc:sldMkLst>
          <pc:docMk/>
          <pc:sldMk cId="3284590066" sldId="1784"/>
        </pc:sldMkLst>
      </pc:sldChg>
      <pc:sldChg chg="del">
        <pc:chgData name="Anna Thomas" userId="5d003f33-6e3f-406c-b398-0eb1113638fb" providerId="ADAL" clId="{0245C0F0-3356-4654-BF96-FF2B0D74BE24}" dt="2018-08-22T17:09:59.775" v="121" actId="2696"/>
        <pc:sldMkLst>
          <pc:docMk/>
          <pc:sldMk cId="1755117984" sldId="1833"/>
        </pc:sldMkLst>
      </pc:sldChg>
      <pc:sldChg chg="del">
        <pc:chgData name="Anna Thomas" userId="5d003f33-6e3f-406c-b398-0eb1113638fb" providerId="ADAL" clId="{0245C0F0-3356-4654-BF96-FF2B0D74BE24}" dt="2018-08-22T17:09:59.656" v="120" actId="2696"/>
        <pc:sldMkLst>
          <pc:docMk/>
          <pc:sldMk cId="806325969" sldId="1837"/>
        </pc:sldMkLst>
      </pc:sldChg>
      <pc:sldChg chg="del">
        <pc:chgData name="Anna Thomas" userId="5d003f33-6e3f-406c-b398-0eb1113638fb" providerId="ADAL" clId="{0245C0F0-3356-4654-BF96-FF2B0D74BE24}" dt="2018-08-22T17:09:59.329" v="117" actId="2696"/>
        <pc:sldMkLst>
          <pc:docMk/>
          <pc:sldMk cId="176217757" sldId="1841"/>
        </pc:sldMkLst>
      </pc:sldChg>
      <pc:sldChg chg="del">
        <pc:chgData name="Anna Thomas" userId="5d003f33-6e3f-406c-b398-0eb1113638fb" providerId="ADAL" clId="{0245C0F0-3356-4654-BF96-FF2B0D74BE24}" dt="2018-08-22T17:10:00.043" v="123" actId="2696"/>
        <pc:sldMkLst>
          <pc:docMk/>
          <pc:sldMk cId="4038176973" sldId="1842"/>
        </pc:sldMkLst>
      </pc:sldChg>
      <pc:sldChg chg="del">
        <pc:chgData name="Anna Thomas" userId="5d003f33-6e3f-406c-b398-0eb1113638fb" providerId="ADAL" clId="{0245C0F0-3356-4654-BF96-FF2B0D74BE24}" dt="2018-08-22T17:09:33.282" v="24" actId="2696"/>
        <pc:sldMkLst>
          <pc:docMk/>
          <pc:sldMk cId="2502994710" sldId="1856"/>
        </pc:sldMkLst>
      </pc:sldChg>
      <pc:sldChg chg="del">
        <pc:chgData name="Anna Thomas" userId="5d003f33-6e3f-406c-b398-0eb1113638fb" providerId="ADAL" clId="{0245C0F0-3356-4654-BF96-FF2B0D74BE24}" dt="2018-08-22T17:09:30.552" v="0" actId="2696"/>
        <pc:sldMkLst>
          <pc:docMk/>
          <pc:sldMk cId="1379981494" sldId="1862"/>
        </pc:sldMkLst>
      </pc:sldChg>
      <pc:sldChg chg="del">
        <pc:chgData name="Anna Thomas" userId="5d003f33-6e3f-406c-b398-0eb1113638fb" providerId="ADAL" clId="{0245C0F0-3356-4654-BF96-FF2B0D74BE24}" dt="2018-08-22T17:09:30.942" v="4" actId="2696"/>
        <pc:sldMkLst>
          <pc:docMk/>
          <pc:sldMk cId="4077252038" sldId="1864"/>
        </pc:sldMkLst>
      </pc:sldChg>
      <pc:sldChg chg="del">
        <pc:chgData name="Anna Thomas" userId="5d003f33-6e3f-406c-b398-0eb1113638fb" providerId="ADAL" clId="{0245C0F0-3356-4654-BF96-FF2B0D74BE24}" dt="2018-08-22T17:09:33.235" v="22" actId="2696"/>
        <pc:sldMkLst>
          <pc:docMk/>
          <pc:sldMk cId="167954384" sldId="1866"/>
        </pc:sldMkLst>
      </pc:sldChg>
      <pc:sldChg chg="del">
        <pc:chgData name="Anna Thomas" userId="5d003f33-6e3f-406c-b398-0eb1113638fb" providerId="ADAL" clId="{0245C0F0-3356-4654-BF96-FF2B0D74BE24}" dt="2018-08-22T17:09:31.053" v="6" actId="2696"/>
        <pc:sldMkLst>
          <pc:docMk/>
          <pc:sldMk cId="2909587318" sldId="1867"/>
        </pc:sldMkLst>
      </pc:sldChg>
      <pc:sldChg chg="del">
        <pc:chgData name="Anna Thomas" userId="5d003f33-6e3f-406c-b398-0eb1113638fb" providerId="ADAL" clId="{0245C0F0-3356-4654-BF96-FF2B0D74BE24}" dt="2018-08-22T17:09:32.040" v="8" actId="2696"/>
        <pc:sldMkLst>
          <pc:docMk/>
          <pc:sldMk cId="584535190" sldId="1869"/>
        </pc:sldMkLst>
      </pc:sldChg>
      <pc:sldChg chg="del">
        <pc:chgData name="Anna Thomas" userId="5d003f33-6e3f-406c-b398-0eb1113638fb" providerId="ADAL" clId="{0245C0F0-3356-4654-BF96-FF2B0D74BE24}" dt="2018-08-22T17:10:05.510" v="182" actId="2696"/>
        <pc:sldMkLst>
          <pc:docMk/>
          <pc:sldMk cId="3929125401" sldId="1870"/>
        </pc:sldMkLst>
      </pc:sldChg>
      <pc:sldChg chg="del">
        <pc:chgData name="Anna Thomas" userId="5d003f33-6e3f-406c-b398-0eb1113638fb" providerId="ADAL" clId="{0245C0F0-3356-4654-BF96-FF2B0D74BE24}" dt="2018-08-22T17:09:30.768" v="1" actId="2696"/>
        <pc:sldMkLst>
          <pc:docMk/>
          <pc:sldMk cId="378301206" sldId="1890"/>
        </pc:sldMkLst>
      </pc:sldChg>
      <pc:sldChg chg="del">
        <pc:chgData name="Anna Thomas" userId="5d003f33-6e3f-406c-b398-0eb1113638fb" providerId="ADAL" clId="{0245C0F0-3356-4654-BF96-FF2B0D74BE24}" dt="2018-08-22T17:10:05.923" v="187" actId="2696"/>
        <pc:sldMkLst>
          <pc:docMk/>
          <pc:sldMk cId="3897536718" sldId="3216"/>
        </pc:sldMkLst>
      </pc:sldChg>
      <pc:sldChg chg="del">
        <pc:chgData name="Anna Thomas" userId="5d003f33-6e3f-406c-b398-0eb1113638fb" providerId="ADAL" clId="{0245C0F0-3356-4654-BF96-FF2B0D74BE24}" dt="2018-08-22T17:10:06.206" v="190" actId="2696"/>
        <pc:sldMkLst>
          <pc:docMk/>
          <pc:sldMk cId="3016482019" sldId="3346"/>
        </pc:sldMkLst>
      </pc:sldChg>
      <pc:sldChg chg="del">
        <pc:chgData name="Anna Thomas" userId="5d003f33-6e3f-406c-b398-0eb1113638fb" providerId="ADAL" clId="{0245C0F0-3356-4654-BF96-FF2B0D74BE24}" dt="2018-08-22T17:09:31.108" v="7" actId="2696"/>
        <pc:sldMkLst>
          <pc:docMk/>
          <pc:sldMk cId="2742015521" sldId="3351"/>
        </pc:sldMkLst>
      </pc:sldChg>
      <pc:sldChg chg="del">
        <pc:chgData name="Anna Thomas" userId="5d003f33-6e3f-406c-b398-0eb1113638fb" providerId="ADAL" clId="{0245C0F0-3356-4654-BF96-FF2B0D74BE24}" dt="2018-08-22T17:09:32.573" v="13" actId="2696"/>
        <pc:sldMkLst>
          <pc:docMk/>
          <pc:sldMk cId="3239226862" sldId="3352"/>
        </pc:sldMkLst>
      </pc:sldChg>
      <pc:sldChg chg="del">
        <pc:chgData name="Anna Thomas" userId="5d003f33-6e3f-406c-b398-0eb1113638fb" providerId="ADAL" clId="{0245C0F0-3356-4654-BF96-FF2B0D74BE24}" dt="2018-08-22T17:09:32.633" v="14" actId="2696"/>
        <pc:sldMkLst>
          <pc:docMk/>
          <pc:sldMk cId="1968461516" sldId="3353"/>
        </pc:sldMkLst>
      </pc:sldChg>
      <pc:sldChg chg="del">
        <pc:chgData name="Anna Thomas" userId="5d003f33-6e3f-406c-b398-0eb1113638fb" providerId="ADAL" clId="{0245C0F0-3356-4654-BF96-FF2B0D74BE24}" dt="2018-08-22T17:09:32.691" v="15" actId="2696"/>
        <pc:sldMkLst>
          <pc:docMk/>
          <pc:sldMk cId="3331041026" sldId="3354"/>
        </pc:sldMkLst>
      </pc:sldChg>
      <pc:sldChg chg="del">
        <pc:chgData name="Anna Thomas" userId="5d003f33-6e3f-406c-b398-0eb1113638fb" providerId="ADAL" clId="{0245C0F0-3356-4654-BF96-FF2B0D74BE24}" dt="2018-08-22T17:09:32.756" v="16" actId="2696"/>
        <pc:sldMkLst>
          <pc:docMk/>
          <pc:sldMk cId="1678046254" sldId="3355"/>
        </pc:sldMkLst>
      </pc:sldChg>
      <pc:sldChg chg="del">
        <pc:chgData name="Anna Thomas" userId="5d003f33-6e3f-406c-b398-0eb1113638fb" providerId="ADAL" clId="{0245C0F0-3356-4654-BF96-FF2B0D74BE24}" dt="2018-08-22T17:09:32.845" v="17" actId="2696"/>
        <pc:sldMkLst>
          <pc:docMk/>
          <pc:sldMk cId="3739036509" sldId="3356"/>
        </pc:sldMkLst>
      </pc:sldChg>
      <pc:sldChg chg="del">
        <pc:chgData name="Anna Thomas" userId="5d003f33-6e3f-406c-b398-0eb1113638fb" providerId="ADAL" clId="{0245C0F0-3356-4654-BF96-FF2B0D74BE24}" dt="2018-08-22T17:09:32.939" v="18" actId="2696"/>
        <pc:sldMkLst>
          <pc:docMk/>
          <pc:sldMk cId="2215889963" sldId="3357"/>
        </pc:sldMkLst>
      </pc:sldChg>
      <pc:sldChg chg="del">
        <pc:chgData name="Anna Thomas" userId="5d003f33-6e3f-406c-b398-0eb1113638fb" providerId="ADAL" clId="{0245C0F0-3356-4654-BF96-FF2B0D74BE24}" dt="2018-08-22T17:09:33.037" v="19" actId="2696"/>
        <pc:sldMkLst>
          <pc:docMk/>
          <pc:sldMk cId="2252732313" sldId="3358"/>
        </pc:sldMkLst>
      </pc:sldChg>
      <pc:sldChg chg="del">
        <pc:chgData name="Anna Thomas" userId="5d003f33-6e3f-406c-b398-0eb1113638fb" providerId="ADAL" clId="{0245C0F0-3356-4654-BF96-FF2B0D74BE24}" dt="2018-08-22T17:09:33.090" v="20" actId="2696"/>
        <pc:sldMkLst>
          <pc:docMk/>
          <pc:sldMk cId="3523052819" sldId="3359"/>
        </pc:sldMkLst>
      </pc:sldChg>
      <pc:sldChg chg="del">
        <pc:chgData name="Anna Thomas" userId="5d003f33-6e3f-406c-b398-0eb1113638fb" providerId="ADAL" clId="{0245C0F0-3356-4654-BF96-FF2B0D74BE24}" dt="2018-08-22T17:09:32.090" v="9" actId="2696"/>
        <pc:sldMkLst>
          <pc:docMk/>
          <pc:sldMk cId="3713008051" sldId="3360"/>
        </pc:sldMkLst>
      </pc:sldChg>
      <pc:sldChg chg="del">
        <pc:chgData name="Anna Thomas" userId="5d003f33-6e3f-406c-b398-0eb1113638fb" providerId="ADAL" clId="{0245C0F0-3356-4654-BF96-FF2B0D74BE24}" dt="2018-08-22T17:09:32.269" v="10" actId="2696"/>
        <pc:sldMkLst>
          <pc:docMk/>
          <pc:sldMk cId="4292620097" sldId="3361"/>
        </pc:sldMkLst>
      </pc:sldChg>
      <pc:sldChg chg="del">
        <pc:chgData name="Anna Thomas" userId="5d003f33-6e3f-406c-b398-0eb1113638fb" providerId="ADAL" clId="{0245C0F0-3356-4654-BF96-FF2B0D74BE24}" dt="2018-08-22T17:09:30.994" v="5" actId="2696"/>
        <pc:sldMkLst>
          <pc:docMk/>
          <pc:sldMk cId="1660292415" sldId="3362"/>
        </pc:sldMkLst>
      </pc:sldChg>
      <pc:sldChg chg="del">
        <pc:chgData name="Anna Thomas" userId="5d003f33-6e3f-406c-b398-0eb1113638fb" providerId="ADAL" clId="{0245C0F0-3356-4654-BF96-FF2B0D74BE24}" dt="2018-08-22T17:09:33.376" v="26" actId="2696"/>
        <pc:sldMkLst>
          <pc:docMk/>
          <pc:sldMk cId="3299131269" sldId="3363"/>
        </pc:sldMkLst>
      </pc:sldChg>
      <pc:sldChg chg="del">
        <pc:chgData name="Anna Thomas" userId="5d003f33-6e3f-406c-b398-0eb1113638fb" providerId="ADAL" clId="{0245C0F0-3356-4654-BF96-FF2B0D74BE24}" dt="2018-08-22T17:09:33.336" v="25" actId="2696"/>
        <pc:sldMkLst>
          <pc:docMk/>
          <pc:sldMk cId="2594548011" sldId="3364"/>
        </pc:sldMkLst>
      </pc:sldChg>
      <pc:sldChg chg="del">
        <pc:chgData name="Anna Thomas" userId="5d003f33-6e3f-406c-b398-0eb1113638fb" providerId="ADAL" clId="{0245C0F0-3356-4654-BF96-FF2B0D74BE24}" dt="2018-08-22T17:09:33.428" v="27" actId="2696"/>
        <pc:sldMkLst>
          <pc:docMk/>
          <pc:sldMk cId="611675734" sldId="3365"/>
        </pc:sldMkLst>
      </pc:sldChg>
      <pc:sldChg chg="del">
        <pc:chgData name="Anna Thomas" userId="5d003f33-6e3f-406c-b398-0eb1113638fb" providerId="ADAL" clId="{0245C0F0-3356-4654-BF96-FF2B0D74BE24}" dt="2018-08-22T17:09:52.967" v="28" actId="2696"/>
        <pc:sldMkLst>
          <pc:docMk/>
          <pc:sldMk cId="2624649156" sldId="3367"/>
        </pc:sldMkLst>
      </pc:sldChg>
      <pc:sldChg chg="del">
        <pc:chgData name="Anna Thomas" userId="5d003f33-6e3f-406c-b398-0eb1113638fb" providerId="ADAL" clId="{0245C0F0-3356-4654-BF96-FF2B0D74BE24}" dt="2018-08-22T17:09:53.317" v="34" actId="2696"/>
        <pc:sldMkLst>
          <pc:docMk/>
          <pc:sldMk cId="144729207" sldId="3368"/>
        </pc:sldMkLst>
      </pc:sldChg>
      <pc:sldChg chg="del">
        <pc:chgData name="Anna Thomas" userId="5d003f33-6e3f-406c-b398-0eb1113638fb" providerId="ADAL" clId="{0245C0F0-3356-4654-BF96-FF2B0D74BE24}" dt="2018-08-22T17:09:56.639" v="93" actId="2696"/>
        <pc:sldMkLst>
          <pc:docMk/>
          <pc:sldMk cId="2612131676" sldId="3369"/>
        </pc:sldMkLst>
      </pc:sldChg>
      <pc:sldChg chg="del">
        <pc:chgData name="Anna Thomas" userId="5d003f33-6e3f-406c-b398-0eb1113638fb" providerId="ADAL" clId="{0245C0F0-3356-4654-BF96-FF2B0D74BE24}" dt="2018-08-22T17:09:57.643" v="96" actId="2696"/>
        <pc:sldMkLst>
          <pc:docMk/>
          <pc:sldMk cId="645293585" sldId="3370"/>
        </pc:sldMkLst>
      </pc:sldChg>
      <pc:sldChg chg="del">
        <pc:chgData name="Anna Thomas" userId="5d003f33-6e3f-406c-b398-0eb1113638fb" providerId="ADAL" clId="{0245C0F0-3356-4654-BF96-FF2B0D74BE24}" dt="2018-08-22T17:09:58.618" v="111" actId="2696"/>
        <pc:sldMkLst>
          <pc:docMk/>
          <pc:sldMk cId="1368887992" sldId="3371"/>
        </pc:sldMkLst>
      </pc:sldChg>
      <pc:sldChg chg="del">
        <pc:chgData name="Anna Thomas" userId="5d003f33-6e3f-406c-b398-0eb1113638fb" providerId="ADAL" clId="{0245C0F0-3356-4654-BF96-FF2B0D74BE24}" dt="2018-08-22T17:10:01.302" v="140" actId="2696"/>
        <pc:sldMkLst>
          <pc:docMk/>
          <pc:sldMk cId="659593009" sldId="3372"/>
        </pc:sldMkLst>
      </pc:sldChg>
      <pc:sldChg chg="del">
        <pc:chgData name="Anna Thomas" userId="5d003f33-6e3f-406c-b398-0eb1113638fb" providerId="ADAL" clId="{0245C0F0-3356-4654-BF96-FF2B0D74BE24}" dt="2018-08-22T17:09:53.018" v="29" actId="2696"/>
        <pc:sldMkLst>
          <pc:docMk/>
          <pc:sldMk cId="2444358481" sldId="3377"/>
        </pc:sldMkLst>
      </pc:sldChg>
      <pc:sldChg chg="del">
        <pc:chgData name="Anna Thomas" userId="5d003f33-6e3f-406c-b398-0eb1113638fb" providerId="ADAL" clId="{0245C0F0-3356-4654-BF96-FF2B0D74BE24}" dt="2018-08-22T17:09:53.089" v="30" actId="2696"/>
        <pc:sldMkLst>
          <pc:docMk/>
          <pc:sldMk cId="4035115801" sldId="3378"/>
        </pc:sldMkLst>
      </pc:sldChg>
      <pc:sldChg chg="del">
        <pc:chgData name="Anna Thomas" userId="5d003f33-6e3f-406c-b398-0eb1113638fb" providerId="ADAL" clId="{0245C0F0-3356-4654-BF96-FF2B0D74BE24}" dt="2018-08-22T17:09:53.141" v="31" actId="2696"/>
        <pc:sldMkLst>
          <pc:docMk/>
          <pc:sldMk cId="3741549406" sldId="3379"/>
        </pc:sldMkLst>
      </pc:sldChg>
      <pc:sldChg chg="del">
        <pc:chgData name="Anna Thomas" userId="5d003f33-6e3f-406c-b398-0eb1113638fb" providerId="ADAL" clId="{0245C0F0-3356-4654-BF96-FF2B0D74BE24}" dt="2018-08-22T17:09:53.253" v="33" actId="2696"/>
        <pc:sldMkLst>
          <pc:docMk/>
          <pc:sldMk cId="3930965115" sldId="3380"/>
        </pc:sldMkLst>
      </pc:sldChg>
      <pc:sldChg chg="del">
        <pc:chgData name="Anna Thomas" userId="5d003f33-6e3f-406c-b398-0eb1113638fb" providerId="ADAL" clId="{0245C0F0-3356-4654-BF96-FF2B0D74BE24}" dt="2018-08-22T17:09:53.202" v="32" actId="2696"/>
        <pc:sldMkLst>
          <pc:docMk/>
          <pc:sldMk cId="496071653" sldId="3381"/>
        </pc:sldMkLst>
      </pc:sldChg>
      <pc:sldChg chg="del">
        <pc:chgData name="Anna Thomas" userId="5d003f33-6e3f-406c-b398-0eb1113638fb" providerId="ADAL" clId="{0245C0F0-3356-4654-BF96-FF2B0D74BE24}" dt="2018-08-22T17:09:53.370" v="35" actId="2696"/>
        <pc:sldMkLst>
          <pc:docMk/>
          <pc:sldMk cId="55599584" sldId="3382"/>
        </pc:sldMkLst>
      </pc:sldChg>
      <pc:sldChg chg="del">
        <pc:chgData name="Anna Thomas" userId="5d003f33-6e3f-406c-b398-0eb1113638fb" providerId="ADAL" clId="{0245C0F0-3356-4654-BF96-FF2B0D74BE24}" dt="2018-08-22T17:09:53.659" v="38" actId="2696"/>
        <pc:sldMkLst>
          <pc:docMk/>
          <pc:sldMk cId="421368671" sldId="3383"/>
        </pc:sldMkLst>
      </pc:sldChg>
      <pc:sldChg chg="del">
        <pc:chgData name="Anna Thomas" userId="5d003f33-6e3f-406c-b398-0eb1113638fb" providerId="ADAL" clId="{0245C0F0-3356-4654-BF96-FF2B0D74BE24}" dt="2018-08-22T17:09:53.770" v="39" actId="2696"/>
        <pc:sldMkLst>
          <pc:docMk/>
          <pc:sldMk cId="721920872" sldId="3384"/>
        </pc:sldMkLst>
      </pc:sldChg>
      <pc:sldChg chg="del">
        <pc:chgData name="Anna Thomas" userId="5d003f33-6e3f-406c-b398-0eb1113638fb" providerId="ADAL" clId="{0245C0F0-3356-4654-BF96-FF2B0D74BE24}" dt="2018-08-22T17:09:53.878" v="40" actId="2696"/>
        <pc:sldMkLst>
          <pc:docMk/>
          <pc:sldMk cId="2889759951" sldId="3385"/>
        </pc:sldMkLst>
      </pc:sldChg>
      <pc:sldChg chg="del">
        <pc:chgData name="Anna Thomas" userId="5d003f33-6e3f-406c-b398-0eb1113638fb" providerId="ADAL" clId="{0245C0F0-3356-4654-BF96-FF2B0D74BE24}" dt="2018-08-22T17:09:54.087" v="42" actId="2696"/>
        <pc:sldMkLst>
          <pc:docMk/>
          <pc:sldMk cId="3781255444" sldId="3386"/>
        </pc:sldMkLst>
      </pc:sldChg>
      <pc:sldChg chg="del">
        <pc:chgData name="Anna Thomas" userId="5d003f33-6e3f-406c-b398-0eb1113638fb" providerId="ADAL" clId="{0245C0F0-3356-4654-BF96-FF2B0D74BE24}" dt="2018-08-22T17:09:54.218" v="44" actId="2696"/>
        <pc:sldMkLst>
          <pc:docMk/>
          <pc:sldMk cId="2037618987" sldId="3387"/>
        </pc:sldMkLst>
      </pc:sldChg>
      <pc:sldChg chg="del">
        <pc:chgData name="Anna Thomas" userId="5d003f33-6e3f-406c-b398-0eb1113638fb" providerId="ADAL" clId="{0245C0F0-3356-4654-BF96-FF2B0D74BE24}" dt="2018-08-22T17:09:54.754" v="63" actId="2696"/>
        <pc:sldMkLst>
          <pc:docMk/>
          <pc:sldMk cId="4017458875" sldId="3388"/>
        </pc:sldMkLst>
      </pc:sldChg>
      <pc:sldChg chg="del">
        <pc:chgData name="Anna Thomas" userId="5d003f33-6e3f-406c-b398-0eb1113638fb" providerId="ADAL" clId="{0245C0F0-3356-4654-BF96-FF2B0D74BE24}" dt="2018-08-22T17:09:54.807" v="64" actId="2696"/>
        <pc:sldMkLst>
          <pc:docMk/>
          <pc:sldMk cId="340362085" sldId="3389"/>
        </pc:sldMkLst>
      </pc:sldChg>
      <pc:sldChg chg="del">
        <pc:chgData name="Anna Thomas" userId="5d003f33-6e3f-406c-b398-0eb1113638fb" providerId="ADAL" clId="{0245C0F0-3356-4654-BF96-FF2B0D74BE24}" dt="2018-08-22T17:09:54.875" v="65" actId="2696"/>
        <pc:sldMkLst>
          <pc:docMk/>
          <pc:sldMk cId="1083307180" sldId="3390"/>
        </pc:sldMkLst>
      </pc:sldChg>
      <pc:sldChg chg="del">
        <pc:chgData name="Anna Thomas" userId="5d003f33-6e3f-406c-b398-0eb1113638fb" providerId="ADAL" clId="{0245C0F0-3356-4654-BF96-FF2B0D74BE24}" dt="2018-08-22T17:09:55.005" v="66" actId="2696"/>
        <pc:sldMkLst>
          <pc:docMk/>
          <pc:sldMk cId="4156176498" sldId="3391"/>
        </pc:sldMkLst>
      </pc:sldChg>
      <pc:sldChg chg="del">
        <pc:chgData name="Anna Thomas" userId="5d003f33-6e3f-406c-b398-0eb1113638fb" providerId="ADAL" clId="{0245C0F0-3356-4654-BF96-FF2B0D74BE24}" dt="2018-08-22T17:09:55.695" v="70" actId="2696"/>
        <pc:sldMkLst>
          <pc:docMk/>
          <pc:sldMk cId="1337225299" sldId="3392"/>
        </pc:sldMkLst>
      </pc:sldChg>
      <pc:sldChg chg="del">
        <pc:chgData name="Anna Thomas" userId="5d003f33-6e3f-406c-b398-0eb1113638fb" providerId="ADAL" clId="{0245C0F0-3356-4654-BF96-FF2B0D74BE24}" dt="2018-08-22T17:09:55.989" v="73" actId="2696"/>
        <pc:sldMkLst>
          <pc:docMk/>
          <pc:sldMk cId="3689033635" sldId="3393"/>
        </pc:sldMkLst>
      </pc:sldChg>
      <pc:sldChg chg="del">
        <pc:chgData name="Anna Thomas" userId="5d003f33-6e3f-406c-b398-0eb1113638fb" providerId="ADAL" clId="{0245C0F0-3356-4654-BF96-FF2B0D74BE24}" dt="2018-08-22T17:09:56.088" v="74" actId="2696"/>
        <pc:sldMkLst>
          <pc:docMk/>
          <pc:sldMk cId="1514720162" sldId="3394"/>
        </pc:sldMkLst>
      </pc:sldChg>
      <pc:sldChg chg="del">
        <pc:chgData name="Anna Thomas" userId="5d003f33-6e3f-406c-b398-0eb1113638fb" providerId="ADAL" clId="{0245C0F0-3356-4654-BF96-FF2B0D74BE24}" dt="2018-08-22T17:09:56.169" v="75" actId="2696"/>
        <pc:sldMkLst>
          <pc:docMk/>
          <pc:sldMk cId="2440584556" sldId="3395"/>
        </pc:sldMkLst>
      </pc:sldChg>
      <pc:sldChg chg="del">
        <pc:chgData name="Anna Thomas" userId="5d003f33-6e3f-406c-b398-0eb1113638fb" providerId="ADAL" clId="{0245C0F0-3356-4654-BF96-FF2B0D74BE24}" dt="2018-08-22T17:09:56.376" v="78" actId="2696"/>
        <pc:sldMkLst>
          <pc:docMk/>
          <pc:sldMk cId="2667940244" sldId="3396"/>
        </pc:sldMkLst>
      </pc:sldChg>
      <pc:sldChg chg="del">
        <pc:chgData name="Anna Thomas" userId="5d003f33-6e3f-406c-b398-0eb1113638fb" providerId="ADAL" clId="{0245C0F0-3356-4654-BF96-FF2B0D74BE24}" dt="2018-08-22T17:09:57.818" v="99" actId="2696"/>
        <pc:sldMkLst>
          <pc:docMk/>
          <pc:sldMk cId="3820717440" sldId="3397"/>
        </pc:sldMkLst>
      </pc:sldChg>
      <pc:sldChg chg="del">
        <pc:chgData name="Anna Thomas" userId="5d003f33-6e3f-406c-b398-0eb1113638fb" providerId="ADAL" clId="{0245C0F0-3356-4654-BF96-FF2B0D74BE24}" dt="2018-08-22T17:09:57.871" v="100" actId="2696"/>
        <pc:sldMkLst>
          <pc:docMk/>
          <pc:sldMk cId="1025884893" sldId="3398"/>
        </pc:sldMkLst>
      </pc:sldChg>
      <pc:sldChg chg="del">
        <pc:chgData name="Anna Thomas" userId="5d003f33-6e3f-406c-b398-0eb1113638fb" providerId="ADAL" clId="{0245C0F0-3356-4654-BF96-FF2B0D74BE24}" dt="2018-08-22T17:09:57.965" v="101" actId="2696"/>
        <pc:sldMkLst>
          <pc:docMk/>
          <pc:sldMk cId="3937925812" sldId="3399"/>
        </pc:sldMkLst>
      </pc:sldChg>
      <pc:sldChg chg="del">
        <pc:chgData name="Anna Thomas" userId="5d003f33-6e3f-406c-b398-0eb1113638fb" providerId="ADAL" clId="{0245C0F0-3356-4654-BF96-FF2B0D74BE24}" dt="2018-08-22T17:09:58.051" v="102" actId="2696"/>
        <pc:sldMkLst>
          <pc:docMk/>
          <pc:sldMk cId="1079497102" sldId="3400"/>
        </pc:sldMkLst>
      </pc:sldChg>
      <pc:sldChg chg="del">
        <pc:chgData name="Anna Thomas" userId="5d003f33-6e3f-406c-b398-0eb1113638fb" providerId="ADAL" clId="{0245C0F0-3356-4654-BF96-FF2B0D74BE24}" dt="2018-08-22T17:09:58.136" v="103" actId="2696"/>
        <pc:sldMkLst>
          <pc:docMk/>
          <pc:sldMk cId="1814107849" sldId="3401"/>
        </pc:sldMkLst>
      </pc:sldChg>
      <pc:sldChg chg="del">
        <pc:chgData name="Anna Thomas" userId="5d003f33-6e3f-406c-b398-0eb1113638fb" providerId="ADAL" clId="{0245C0F0-3356-4654-BF96-FF2B0D74BE24}" dt="2018-08-22T17:09:58.191" v="104" actId="2696"/>
        <pc:sldMkLst>
          <pc:docMk/>
          <pc:sldMk cId="1903700254" sldId="3402"/>
        </pc:sldMkLst>
      </pc:sldChg>
      <pc:sldChg chg="del">
        <pc:chgData name="Anna Thomas" userId="5d003f33-6e3f-406c-b398-0eb1113638fb" providerId="ADAL" clId="{0245C0F0-3356-4654-BF96-FF2B0D74BE24}" dt="2018-08-22T17:09:58.249" v="105" actId="2696"/>
        <pc:sldMkLst>
          <pc:docMk/>
          <pc:sldMk cId="2621870491" sldId="3403"/>
        </pc:sldMkLst>
      </pc:sldChg>
      <pc:sldChg chg="del">
        <pc:chgData name="Anna Thomas" userId="5d003f33-6e3f-406c-b398-0eb1113638fb" providerId="ADAL" clId="{0245C0F0-3356-4654-BF96-FF2B0D74BE24}" dt="2018-08-22T17:09:58.320" v="106" actId="2696"/>
        <pc:sldMkLst>
          <pc:docMk/>
          <pc:sldMk cId="2398948151" sldId="3404"/>
        </pc:sldMkLst>
      </pc:sldChg>
      <pc:sldChg chg="del">
        <pc:chgData name="Anna Thomas" userId="5d003f33-6e3f-406c-b398-0eb1113638fb" providerId="ADAL" clId="{0245C0F0-3356-4654-BF96-FF2B0D74BE24}" dt="2018-08-22T17:09:58.378" v="107" actId="2696"/>
        <pc:sldMkLst>
          <pc:docMk/>
          <pc:sldMk cId="1677226782" sldId="3405"/>
        </pc:sldMkLst>
      </pc:sldChg>
      <pc:sldChg chg="del">
        <pc:chgData name="Anna Thomas" userId="5d003f33-6e3f-406c-b398-0eb1113638fb" providerId="ADAL" clId="{0245C0F0-3356-4654-BF96-FF2B0D74BE24}" dt="2018-08-22T17:09:58.439" v="108" actId="2696"/>
        <pc:sldMkLst>
          <pc:docMk/>
          <pc:sldMk cId="3510628985" sldId="3406"/>
        </pc:sldMkLst>
      </pc:sldChg>
      <pc:sldChg chg="del">
        <pc:chgData name="Anna Thomas" userId="5d003f33-6e3f-406c-b398-0eb1113638fb" providerId="ADAL" clId="{0245C0F0-3356-4654-BF96-FF2B0D74BE24}" dt="2018-08-22T17:09:58.503" v="109" actId="2696"/>
        <pc:sldMkLst>
          <pc:docMk/>
          <pc:sldMk cId="1672352890" sldId="3407"/>
        </pc:sldMkLst>
      </pc:sldChg>
      <pc:sldChg chg="del">
        <pc:chgData name="Anna Thomas" userId="5d003f33-6e3f-406c-b398-0eb1113638fb" providerId="ADAL" clId="{0245C0F0-3356-4654-BF96-FF2B0D74BE24}" dt="2018-08-22T17:09:57.755" v="98" actId="2696"/>
        <pc:sldMkLst>
          <pc:docMk/>
          <pc:sldMk cId="874269837" sldId="3408"/>
        </pc:sldMkLst>
      </pc:sldChg>
      <pc:sldChg chg="del">
        <pc:chgData name="Anna Thomas" userId="5d003f33-6e3f-406c-b398-0eb1113638fb" providerId="ADAL" clId="{0245C0F0-3356-4654-BF96-FF2B0D74BE24}" dt="2018-08-22T17:09:57.713" v="97" actId="2696"/>
        <pc:sldMkLst>
          <pc:docMk/>
          <pc:sldMk cId="408012782" sldId="3409"/>
        </pc:sldMkLst>
      </pc:sldChg>
      <pc:sldChg chg="del">
        <pc:chgData name="Anna Thomas" userId="5d003f33-6e3f-406c-b398-0eb1113638fb" providerId="ADAL" clId="{0245C0F0-3356-4654-BF96-FF2B0D74BE24}" dt="2018-08-22T17:09:56.685" v="94" actId="2696"/>
        <pc:sldMkLst>
          <pc:docMk/>
          <pc:sldMk cId="2481353191" sldId="3410"/>
        </pc:sldMkLst>
      </pc:sldChg>
      <pc:sldChg chg="del">
        <pc:chgData name="Anna Thomas" userId="5d003f33-6e3f-406c-b398-0eb1113638fb" providerId="ADAL" clId="{0245C0F0-3356-4654-BF96-FF2B0D74BE24}" dt="2018-08-22T17:09:58.560" v="110" actId="2696"/>
        <pc:sldMkLst>
          <pc:docMk/>
          <pc:sldMk cId="1897394134" sldId="3411"/>
        </pc:sldMkLst>
      </pc:sldChg>
      <pc:sldChg chg="del">
        <pc:chgData name="Anna Thomas" userId="5d003f33-6e3f-406c-b398-0eb1113638fb" providerId="ADAL" clId="{0245C0F0-3356-4654-BF96-FF2B0D74BE24}" dt="2018-08-22T17:09:58.737" v="112" actId="2696"/>
        <pc:sldMkLst>
          <pc:docMk/>
          <pc:sldMk cId="1959599481" sldId="3412"/>
        </pc:sldMkLst>
      </pc:sldChg>
      <pc:sldChg chg="del">
        <pc:chgData name="Anna Thomas" userId="5d003f33-6e3f-406c-b398-0eb1113638fb" providerId="ADAL" clId="{0245C0F0-3356-4654-BF96-FF2B0D74BE24}" dt="2018-08-22T17:09:58.909" v="114" actId="2696"/>
        <pc:sldMkLst>
          <pc:docMk/>
          <pc:sldMk cId="3564079891" sldId="3413"/>
        </pc:sldMkLst>
      </pc:sldChg>
      <pc:sldChg chg="del">
        <pc:chgData name="Anna Thomas" userId="5d003f33-6e3f-406c-b398-0eb1113638fb" providerId="ADAL" clId="{0245C0F0-3356-4654-BF96-FF2B0D74BE24}" dt="2018-08-22T17:09:58.991" v="115" actId="2696"/>
        <pc:sldMkLst>
          <pc:docMk/>
          <pc:sldMk cId="512482152" sldId="3414"/>
        </pc:sldMkLst>
      </pc:sldChg>
      <pc:sldChg chg="del">
        <pc:chgData name="Anna Thomas" userId="5d003f33-6e3f-406c-b398-0eb1113638fb" providerId="ADAL" clId="{0245C0F0-3356-4654-BF96-FF2B0D74BE24}" dt="2018-08-22T17:09:59.445" v="118" actId="2696"/>
        <pc:sldMkLst>
          <pc:docMk/>
          <pc:sldMk cId="3771457102" sldId="3415"/>
        </pc:sldMkLst>
      </pc:sldChg>
      <pc:sldChg chg="del">
        <pc:chgData name="Anna Thomas" userId="5d003f33-6e3f-406c-b398-0eb1113638fb" providerId="ADAL" clId="{0245C0F0-3356-4654-BF96-FF2B0D74BE24}" dt="2018-08-22T17:10:00.236" v="124" actId="2696"/>
        <pc:sldMkLst>
          <pc:docMk/>
          <pc:sldMk cId="1772985210" sldId="3416"/>
        </pc:sldMkLst>
      </pc:sldChg>
      <pc:sldChg chg="del">
        <pc:chgData name="Anna Thomas" userId="5d003f33-6e3f-406c-b398-0eb1113638fb" providerId="ADAL" clId="{0245C0F0-3356-4654-BF96-FF2B0D74BE24}" dt="2018-08-22T17:10:00.476" v="126" actId="2696"/>
        <pc:sldMkLst>
          <pc:docMk/>
          <pc:sldMk cId="4078082461" sldId="3417"/>
        </pc:sldMkLst>
      </pc:sldChg>
      <pc:sldChg chg="del">
        <pc:chgData name="Anna Thomas" userId="5d003f33-6e3f-406c-b398-0eb1113638fb" providerId="ADAL" clId="{0245C0F0-3356-4654-BF96-FF2B0D74BE24}" dt="2018-08-22T17:10:00.557" v="127" actId="2696"/>
        <pc:sldMkLst>
          <pc:docMk/>
          <pc:sldMk cId="3862944466" sldId="3418"/>
        </pc:sldMkLst>
      </pc:sldChg>
      <pc:sldChg chg="del">
        <pc:chgData name="Anna Thomas" userId="5d003f33-6e3f-406c-b398-0eb1113638fb" providerId="ADAL" clId="{0245C0F0-3356-4654-BF96-FF2B0D74BE24}" dt="2018-08-22T17:10:00.631" v="128" actId="2696"/>
        <pc:sldMkLst>
          <pc:docMk/>
          <pc:sldMk cId="2898631632" sldId="3419"/>
        </pc:sldMkLst>
      </pc:sldChg>
      <pc:sldChg chg="del">
        <pc:chgData name="Anna Thomas" userId="5d003f33-6e3f-406c-b398-0eb1113638fb" providerId="ADAL" clId="{0245C0F0-3356-4654-BF96-FF2B0D74BE24}" dt="2018-08-22T17:10:00.950" v="133" actId="2696"/>
        <pc:sldMkLst>
          <pc:docMk/>
          <pc:sldMk cId="43014697" sldId="3420"/>
        </pc:sldMkLst>
      </pc:sldChg>
      <pc:sldChg chg="del">
        <pc:chgData name="Anna Thomas" userId="5d003f33-6e3f-406c-b398-0eb1113638fb" providerId="ADAL" clId="{0245C0F0-3356-4654-BF96-FF2B0D74BE24}" dt="2018-08-22T17:10:01.006" v="134" actId="2696"/>
        <pc:sldMkLst>
          <pc:docMk/>
          <pc:sldMk cId="3882041246" sldId="3421"/>
        </pc:sldMkLst>
      </pc:sldChg>
      <pc:sldChg chg="del">
        <pc:chgData name="Anna Thomas" userId="5d003f33-6e3f-406c-b398-0eb1113638fb" providerId="ADAL" clId="{0245C0F0-3356-4654-BF96-FF2B0D74BE24}" dt="2018-08-22T17:10:01.152" v="137" actId="2696"/>
        <pc:sldMkLst>
          <pc:docMk/>
          <pc:sldMk cId="2595310033" sldId="3422"/>
        </pc:sldMkLst>
      </pc:sldChg>
      <pc:sldChg chg="del">
        <pc:chgData name="Anna Thomas" userId="5d003f33-6e3f-406c-b398-0eb1113638fb" providerId="ADAL" clId="{0245C0F0-3356-4654-BF96-FF2B0D74BE24}" dt="2018-08-22T17:10:01.206" v="138" actId="2696"/>
        <pc:sldMkLst>
          <pc:docMk/>
          <pc:sldMk cId="2190953599" sldId="3423"/>
        </pc:sldMkLst>
      </pc:sldChg>
      <pc:sldChg chg="del">
        <pc:chgData name="Anna Thomas" userId="5d003f33-6e3f-406c-b398-0eb1113638fb" providerId="ADAL" clId="{0245C0F0-3356-4654-BF96-FF2B0D74BE24}" dt="2018-08-22T17:10:01.251" v="139" actId="2696"/>
        <pc:sldMkLst>
          <pc:docMk/>
          <pc:sldMk cId="1484156018" sldId="3424"/>
        </pc:sldMkLst>
      </pc:sldChg>
      <pc:sldChg chg="del">
        <pc:chgData name="Anna Thomas" userId="5d003f33-6e3f-406c-b398-0eb1113638fb" providerId="ADAL" clId="{0245C0F0-3356-4654-BF96-FF2B0D74BE24}" dt="2018-08-22T17:10:01.344" v="141" actId="2696"/>
        <pc:sldMkLst>
          <pc:docMk/>
          <pc:sldMk cId="4293092282" sldId="3425"/>
        </pc:sldMkLst>
      </pc:sldChg>
      <pc:sldChg chg="del">
        <pc:chgData name="Anna Thomas" userId="5d003f33-6e3f-406c-b398-0eb1113638fb" providerId="ADAL" clId="{0245C0F0-3356-4654-BF96-FF2B0D74BE24}" dt="2018-08-22T17:10:01.390" v="142" actId="2696"/>
        <pc:sldMkLst>
          <pc:docMk/>
          <pc:sldMk cId="2992817070" sldId="3426"/>
        </pc:sldMkLst>
      </pc:sldChg>
      <pc:sldChg chg="del">
        <pc:chgData name="Anna Thomas" userId="5d003f33-6e3f-406c-b398-0eb1113638fb" providerId="ADAL" clId="{0245C0F0-3356-4654-BF96-FF2B0D74BE24}" dt="2018-08-22T17:10:02.310" v="143" actId="2696"/>
        <pc:sldMkLst>
          <pc:docMk/>
          <pc:sldMk cId="2759003203" sldId="3427"/>
        </pc:sldMkLst>
      </pc:sldChg>
      <pc:sldChg chg="del">
        <pc:chgData name="Anna Thomas" userId="5d003f33-6e3f-406c-b398-0eb1113638fb" providerId="ADAL" clId="{0245C0F0-3356-4654-BF96-FF2B0D74BE24}" dt="2018-08-22T17:10:02.869" v="155" actId="2696"/>
        <pc:sldMkLst>
          <pc:docMk/>
          <pc:sldMk cId="2581619059" sldId="3428"/>
        </pc:sldMkLst>
      </pc:sldChg>
      <pc:sldChg chg="del">
        <pc:chgData name="Anna Thomas" userId="5d003f33-6e3f-406c-b398-0eb1113638fb" providerId="ADAL" clId="{0245C0F0-3356-4654-BF96-FF2B0D74BE24}" dt="2018-08-22T17:10:03.711" v="172" actId="2696"/>
        <pc:sldMkLst>
          <pc:docMk/>
          <pc:sldMk cId="1782481331" sldId="3429"/>
        </pc:sldMkLst>
      </pc:sldChg>
      <pc:sldChg chg="del">
        <pc:chgData name="Anna Thomas" userId="5d003f33-6e3f-406c-b398-0eb1113638fb" providerId="ADAL" clId="{0245C0F0-3356-4654-BF96-FF2B0D74BE24}" dt="2018-08-22T17:10:04.703" v="174" actId="2696"/>
        <pc:sldMkLst>
          <pc:docMk/>
          <pc:sldMk cId="3962391603" sldId="3430"/>
        </pc:sldMkLst>
      </pc:sldChg>
      <pc:sldChg chg="del">
        <pc:chgData name="Anna Thomas" userId="5d003f33-6e3f-406c-b398-0eb1113638fb" providerId="ADAL" clId="{0245C0F0-3356-4654-BF96-FF2B0D74BE24}" dt="2018-08-22T17:10:02.366" v="144" actId="2696"/>
        <pc:sldMkLst>
          <pc:docMk/>
          <pc:sldMk cId="2793103459" sldId="3431"/>
        </pc:sldMkLst>
      </pc:sldChg>
      <pc:sldChg chg="del">
        <pc:chgData name="Anna Thomas" userId="5d003f33-6e3f-406c-b398-0eb1113638fb" providerId="ADAL" clId="{0245C0F0-3356-4654-BF96-FF2B0D74BE24}" dt="2018-08-22T17:10:02.418" v="145" actId="2696"/>
        <pc:sldMkLst>
          <pc:docMk/>
          <pc:sldMk cId="1284109710" sldId="3432"/>
        </pc:sldMkLst>
      </pc:sldChg>
      <pc:sldChg chg="del">
        <pc:chgData name="Anna Thomas" userId="5d003f33-6e3f-406c-b398-0eb1113638fb" providerId="ADAL" clId="{0245C0F0-3356-4654-BF96-FF2B0D74BE24}" dt="2018-08-22T17:10:02.466" v="146" actId="2696"/>
        <pc:sldMkLst>
          <pc:docMk/>
          <pc:sldMk cId="268685611" sldId="3433"/>
        </pc:sldMkLst>
      </pc:sldChg>
      <pc:sldChg chg="del">
        <pc:chgData name="Anna Thomas" userId="5d003f33-6e3f-406c-b398-0eb1113638fb" providerId="ADAL" clId="{0245C0F0-3356-4654-BF96-FF2B0D74BE24}" dt="2018-08-22T17:10:02.824" v="154" actId="2696"/>
        <pc:sldMkLst>
          <pc:docMk/>
          <pc:sldMk cId="777666857" sldId="3434"/>
        </pc:sldMkLst>
      </pc:sldChg>
      <pc:sldChg chg="del">
        <pc:chgData name="Anna Thomas" userId="5d003f33-6e3f-406c-b398-0eb1113638fb" providerId="ADAL" clId="{0245C0F0-3356-4654-BF96-FF2B0D74BE24}" dt="2018-08-22T17:10:03.661" v="171" actId="2696"/>
        <pc:sldMkLst>
          <pc:docMk/>
          <pc:sldMk cId="370820391" sldId="3435"/>
        </pc:sldMkLst>
      </pc:sldChg>
      <pc:sldChg chg="del">
        <pc:chgData name="Anna Thomas" userId="5d003f33-6e3f-406c-b398-0eb1113638fb" providerId="ADAL" clId="{0245C0F0-3356-4654-BF96-FF2B0D74BE24}" dt="2018-08-22T17:10:03.763" v="173" actId="2696"/>
        <pc:sldMkLst>
          <pc:docMk/>
          <pc:sldMk cId="3603855518" sldId="3444"/>
        </pc:sldMkLst>
      </pc:sldChg>
      <pc:sldChg chg="del">
        <pc:chgData name="Anna Thomas" userId="5d003f33-6e3f-406c-b398-0eb1113638fb" providerId="ADAL" clId="{0245C0F0-3356-4654-BF96-FF2B0D74BE24}" dt="2018-08-22T17:10:04.749" v="175" actId="2696"/>
        <pc:sldMkLst>
          <pc:docMk/>
          <pc:sldMk cId="3521897340" sldId="3445"/>
        </pc:sldMkLst>
      </pc:sldChg>
      <pc:sldChg chg="del">
        <pc:chgData name="Anna Thomas" userId="5d003f33-6e3f-406c-b398-0eb1113638fb" providerId="ADAL" clId="{0245C0F0-3356-4654-BF96-FF2B0D74BE24}" dt="2018-08-22T17:10:04.782" v="176" actId="2696"/>
        <pc:sldMkLst>
          <pc:docMk/>
          <pc:sldMk cId="1267134754" sldId="3446"/>
        </pc:sldMkLst>
      </pc:sldChg>
      <pc:sldChg chg="del">
        <pc:chgData name="Anna Thomas" userId="5d003f33-6e3f-406c-b398-0eb1113638fb" providerId="ADAL" clId="{0245C0F0-3356-4654-BF96-FF2B0D74BE24}" dt="2018-08-22T17:09:56.740" v="95" actId="2696"/>
        <pc:sldMkLst>
          <pc:docMk/>
          <pc:sldMk cId="2361721577" sldId="3447"/>
        </pc:sldMkLst>
      </pc:sldChg>
      <pc:sldChg chg="del">
        <pc:chgData name="Anna Thomas" userId="5d003f33-6e3f-406c-b398-0eb1113638fb" providerId="ADAL" clId="{0245C0F0-3356-4654-BF96-FF2B0D74BE24}" dt="2018-08-22T17:10:04.826" v="177" actId="2696"/>
        <pc:sldMkLst>
          <pc:docMk/>
          <pc:sldMk cId="1742332921" sldId="3448"/>
        </pc:sldMkLst>
      </pc:sldChg>
      <pc:sldChg chg="del">
        <pc:chgData name="Anna Thomas" userId="5d003f33-6e3f-406c-b398-0eb1113638fb" providerId="ADAL" clId="{0245C0F0-3356-4654-BF96-FF2B0D74BE24}" dt="2018-08-22T17:10:05.389" v="179" actId="2696"/>
        <pc:sldMkLst>
          <pc:docMk/>
          <pc:sldMk cId="2961736824" sldId="3449"/>
        </pc:sldMkLst>
      </pc:sldChg>
      <pc:sldChg chg="del">
        <pc:chgData name="Anna Thomas" userId="5d003f33-6e3f-406c-b398-0eb1113638fb" providerId="ADAL" clId="{0245C0F0-3356-4654-BF96-FF2B0D74BE24}" dt="2018-08-22T17:10:05.466" v="181" actId="2696"/>
        <pc:sldMkLst>
          <pc:docMk/>
          <pc:sldMk cId="2944579440" sldId="3450"/>
        </pc:sldMkLst>
      </pc:sldChg>
      <pc:sldChg chg="del">
        <pc:chgData name="Anna Thomas" userId="5d003f33-6e3f-406c-b398-0eb1113638fb" providerId="ADAL" clId="{0245C0F0-3356-4654-BF96-FF2B0D74BE24}" dt="2018-08-22T17:10:05.433" v="180" actId="2696"/>
        <pc:sldMkLst>
          <pc:docMk/>
          <pc:sldMk cId="1374416721" sldId="3452"/>
        </pc:sldMkLst>
      </pc:sldChg>
      <pc:sldChg chg="del">
        <pc:chgData name="Anna Thomas" userId="5d003f33-6e3f-406c-b398-0eb1113638fb" providerId="ADAL" clId="{0245C0F0-3356-4654-BF96-FF2B0D74BE24}" dt="2018-08-22T17:10:07.686" v="214" actId="2696"/>
        <pc:sldMkLst>
          <pc:docMk/>
          <pc:sldMk cId="975764387" sldId="3453"/>
        </pc:sldMkLst>
      </pc:sldChg>
      <pc:sldChg chg="del">
        <pc:chgData name="Anna Thomas" userId="5d003f33-6e3f-406c-b398-0eb1113638fb" providerId="ADAL" clId="{0245C0F0-3356-4654-BF96-FF2B0D74BE24}" dt="2018-08-22T17:10:08.638" v="216" actId="2696"/>
        <pc:sldMkLst>
          <pc:docMk/>
          <pc:sldMk cId="3113762569" sldId="3454"/>
        </pc:sldMkLst>
      </pc:sldChg>
      <pc:sldChg chg="del">
        <pc:chgData name="Anna Thomas" userId="5d003f33-6e3f-406c-b398-0eb1113638fb" providerId="ADAL" clId="{0245C0F0-3356-4654-BF96-FF2B0D74BE24}" dt="2018-08-22T17:10:05.363" v="178" actId="2696"/>
        <pc:sldMkLst>
          <pc:docMk/>
          <pc:sldMk cId="1008020218" sldId="3460"/>
        </pc:sldMkLst>
      </pc:sldChg>
      <pc:sldChg chg="del">
        <pc:chgData name="Anna Thomas" userId="5d003f33-6e3f-406c-b398-0eb1113638fb" providerId="ADAL" clId="{0245C0F0-3356-4654-BF96-FF2B0D74BE24}" dt="2018-08-22T17:10:05.609" v="184" actId="2696"/>
        <pc:sldMkLst>
          <pc:docMk/>
          <pc:sldMk cId="1111245501" sldId="3462"/>
        </pc:sldMkLst>
      </pc:sldChg>
      <pc:sldChg chg="del">
        <pc:chgData name="Anna Thomas" userId="5d003f33-6e3f-406c-b398-0eb1113638fb" providerId="ADAL" clId="{0245C0F0-3356-4654-BF96-FF2B0D74BE24}" dt="2018-08-22T17:10:05.652" v="185" actId="2696"/>
        <pc:sldMkLst>
          <pc:docMk/>
          <pc:sldMk cId="3158283988" sldId="3463"/>
        </pc:sldMkLst>
      </pc:sldChg>
      <pc:sldChg chg="del">
        <pc:chgData name="Anna Thomas" userId="5d003f33-6e3f-406c-b398-0eb1113638fb" providerId="ADAL" clId="{0245C0F0-3356-4654-BF96-FF2B0D74BE24}" dt="2018-08-22T17:10:05.860" v="186" actId="2696"/>
        <pc:sldMkLst>
          <pc:docMk/>
          <pc:sldMk cId="2669417206" sldId="3464"/>
        </pc:sldMkLst>
      </pc:sldChg>
      <pc:sldChg chg="del">
        <pc:chgData name="Anna Thomas" userId="5d003f33-6e3f-406c-b398-0eb1113638fb" providerId="ADAL" clId="{0245C0F0-3356-4654-BF96-FF2B0D74BE24}" dt="2018-08-22T17:10:06.275" v="191" actId="2696"/>
        <pc:sldMkLst>
          <pc:docMk/>
          <pc:sldMk cId="2059837688" sldId="3465"/>
        </pc:sldMkLst>
      </pc:sldChg>
      <pc:sldChg chg="del">
        <pc:chgData name="Anna Thomas" userId="5d003f33-6e3f-406c-b398-0eb1113638fb" providerId="ADAL" clId="{0245C0F0-3356-4654-BF96-FF2B0D74BE24}" dt="2018-08-22T17:10:06.316" v="192" actId="2696"/>
        <pc:sldMkLst>
          <pc:docMk/>
          <pc:sldMk cId="4246736322" sldId="3466"/>
        </pc:sldMkLst>
      </pc:sldChg>
      <pc:sldChg chg="del">
        <pc:chgData name="Anna Thomas" userId="5d003f33-6e3f-406c-b398-0eb1113638fb" providerId="ADAL" clId="{0245C0F0-3356-4654-BF96-FF2B0D74BE24}" dt="2018-08-22T17:10:06.358" v="193" actId="2696"/>
        <pc:sldMkLst>
          <pc:docMk/>
          <pc:sldMk cId="3171220665" sldId="3467"/>
        </pc:sldMkLst>
      </pc:sldChg>
      <pc:sldChg chg="del">
        <pc:chgData name="Anna Thomas" userId="5d003f33-6e3f-406c-b398-0eb1113638fb" providerId="ADAL" clId="{0245C0F0-3356-4654-BF96-FF2B0D74BE24}" dt="2018-08-22T17:10:06.404" v="194" actId="2696"/>
        <pc:sldMkLst>
          <pc:docMk/>
          <pc:sldMk cId="528406230" sldId="3468"/>
        </pc:sldMkLst>
      </pc:sldChg>
      <pc:sldChg chg="del">
        <pc:chgData name="Anna Thomas" userId="5d003f33-6e3f-406c-b398-0eb1113638fb" providerId="ADAL" clId="{0245C0F0-3356-4654-BF96-FF2B0D74BE24}" dt="2018-08-22T17:10:06.620" v="197" actId="2696"/>
        <pc:sldMkLst>
          <pc:docMk/>
          <pc:sldMk cId="2672593435" sldId="3469"/>
        </pc:sldMkLst>
      </pc:sldChg>
      <pc:sldChg chg="del">
        <pc:chgData name="Anna Thomas" userId="5d003f33-6e3f-406c-b398-0eb1113638fb" providerId="ADAL" clId="{0245C0F0-3356-4654-BF96-FF2B0D74BE24}" dt="2018-08-22T17:10:06.719" v="200" actId="2696"/>
        <pc:sldMkLst>
          <pc:docMk/>
          <pc:sldMk cId="1104833106" sldId="3470"/>
        </pc:sldMkLst>
      </pc:sldChg>
      <pc:sldChg chg="del">
        <pc:chgData name="Anna Thomas" userId="5d003f33-6e3f-406c-b398-0eb1113638fb" providerId="ADAL" clId="{0245C0F0-3356-4654-BF96-FF2B0D74BE24}" dt="2018-08-22T17:10:06.862" v="203" actId="2696"/>
        <pc:sldMkLst>
          <pc:docMk/>
          <pc:sldMk cId="2166713236" sldId="3471"/>
        </pc:sldMkLst>
      </pc:sldChg>
      <pc:sldChg chg="del">
        <pc:chgData name="Anna Thomas" userId="5d003f33-6e3f-406c-b398-0eb1113638fb" providerId="ADAL" clId="{0245C0F0-3356-4654-BF96-FF2B0D74BE24}" dt="2018-08-22T17:10:06.986" v="204" actId="2696"/>
        <pc:sldMkLst>
          <pc:docMk/>
          <pc:sldMk cId="815065069" sldId="3472"/>
        </pc:sldMkLst>
      </pc:sldChg>
      <pc:sldChg chg="del">
        <pc:chgData name="Anna Thomas" userId="5d003f33-6e3f-406c-b398-0eb1113638fb" providerId="ADAL" clId="{0245C0F0-3356-4654-BF96-FF2B0D74BE24}" dt="2018-08-22T17:10:07.053" v="205" actId="2696"/>
        <pc:sldMkLst>
          <pc:docMk/>
          <pc:sldMk cId="2224762495" sldId="3473"/>
        </pc:sldMkLst>
      </pc:sldChg>
      <pc:sldChg chg="del">
        <pc:chgData name="Anna Thomas" userId="5d003f33-6e3f-406c-b398-0eb1113638fb" providerId="ADAL" clId="{0245C0F0-3356-4654-BF96-FF2B0D74BE24}" dt="2018-08-22T17:10:07.221" v="208" actId="2696"/>
        <pc:sldMkLst>
          <pc:docMk/>
          <pc:sldMk cId="1685284635" sldId="3474"/>
        </pc:sldMkLst>
      </pc:sldChg>
      <pc:sldChg chg="del">
        <pc:chgData name="Anna Thomas" userId="5d003f33-6e3f-406c-b398-0eb1113638fb" providerId="ADAL" clId="{0245C0F0-3356-4654-BF96-FF2B0D74BE24}" dt="2018-08-22T17:10:07.639" v="212" actId="2696"/>
        <pc:sldMkLst>
          <pc:docMk/>
          <pc:sldMk cId="1716286298" sldId="3475"/>
        </pc:sldMkLst>
      </pc:sldChg>
      <pc:sldChg chg="del">
        <pc:chgData name="Anna Thomas" userId="5d003f33-6e3f-406c-b398-0eb1113638fb" providerId="ADAL" clId="{0245C0F0-3356-4654-BF96-FF2B0D74BE24}" dt="2018-08-22T17:10:07.664" v="213" actId="2696"/>
        <pc:sldMkLst>
          <pc:docMk/>
          <pc:sldMk cId="4004985226" sldId="3476"/>
        </pc:sldMkLst>
      </pc:sldChg>
      <pc:sldChg chg="del">
        <pc:chgData name="Anna Thomas" userId="5d003f33-6e3f-406c-b398-0eb1113638fb" providerId="ADAL" clId="{0245C0F0-3356-4654-BF96-FF2B0D74BE24}" dt="2018-08-22T17:10:05.558" v="183" actId="2696"/>
        <pc:sldMkLst>
          <pc:docMk/>
          <pc:sldMk cId="3975841223" sldId="3477"/>
        </pc:sldMkLst>
      </pc:sldChg>
      <pc:sldChg chg="del">
        <pc:chgData name="Anna Thomas" userId="5d003f33-6e3f-406c-b398-0eb1113638fb" providerId="ADAL" clId="{0245C0F0-3356-4654-BF96-FF2B0D74BE24}" dt="2018-08-22T17:10:07.717" v="215" actId="2696"/>
        <pc:sldMkLst>
          <pc:docMk/>
          <pc:sldMk cId="1882404062" sldId="3478"/>
        </pc:sldMkLst>
      </pc:sldChg>
      <pc:sldChg chg="del">
        <pc:chgData name="Anna Thomas" userId="5d003f33-6e3f-406c-b398-0eb1113638fb" providerId="ADAL" clId="{0245C0F0-3356-4654-BF96-FF2B0D74BE24}" dt="2018-08-22T17:10:08.668" v="217" actId="2696"/>
        <pc:sldMkLst>
          <pc:docMk/>
          <pc:sldMk cId="2652826362" sldId="3480"/>
        </pc:sldMkLst>
      </pc:sldChg>
      <pc:sldChg chg="del">
        <pc:chgData name="Anna Thomas" userId="5d003f33-6e3f-406c-b398-0eb1113638fb" providerId="ADAL" clId="{0245C0F0-3356-4654-BF96-FF2B0D74BE24}" dt="2018-08-22T17:10:08.690" v="218" actId="2696"/>
        <pc:sldMkLst>
          <pc:docMk/>
          <pc:sldMk cId="2373737552" sldId="3481"/>
        </pc:sldMkLst>
      </pc:sldChg>
      <pc:sldChg chg="del">
        <pc:chgData name="Anna Thomas" userId="5d003f33-6e3f-406c-b398-0eb1113638fb" providerId="ADAL" clId="{0245C0F0-3356-4654-BF96-FF2B0D74BE24}" dt="2018-08-22T17:10:08.709" v="219" actId="2696"/>
        <pc:sldMkLst>
          <pc:docMk/>
          <pc:sldMk cId="2028984559" sldId="3482"/>
        </pc:sldMkLst>
      </pc:sldChg>
      <pc:sldChg chg="del">
        <pc:chgData name="Anna Thomas" userId="5d003f33-6e3f-406c-b398-0eb1113638fb" providerId="ADAL" clId="{0245C0F0-3356-4654-BF96-FF2B0D74BE24}" dt="2018-08-22T17:10:08.765" v="221" actId="2696"/>
        <pc:sldMkLst>
          <pc:docMk/>
          <pc:sldMk cId="1964032279" sldId="3483"/>
        </pc:sldMkLst>
      </pc:sldChg>
      <pc:sldChg chg="del">
        <pc:chgData name="Anna Thomas" userId="5d003f33-6e3f-406c-b398-0eb1113638fb" providerId="ADAL" clId="{0245C0F0-3356-4654-BF96-FF2B0D74BE24}" dt="2018-08-22T17:10:08.738" v="220" actId="2696"/>
        <pc:sldMkLst>
          <pc:docMk/>
          <pc:sldMk cId="141807152" sldId="3484"/>
        </pc:sldMkLst>
      </pc:sldChg>
      <pc:sldChg chg="del">
        <pc:chgData name="Anna Thomas" userId="5d003f33-6e3f-406c-b398-0eb1113638fb" providerId="ADAL" clId="{0245C0F0-3356-4654-BF96-FF2B0D74BE24}" dt="2018-08-22T17:10:02.516" v="147" actId="2696"/>
        <pc:sldMkLst>
          <pc:docMk/>
          <pc:sldMk cId="1576198227" sldId="3485"/>
        </pc:sldMkLst>
      </pc:sldChg>
      <pc:sldChg chg="del">
        <pc:chgData name="Anna Thomas" userId="5d003f33-6e3f-406c-b398-0eb1113638fb" providerId="ADAL" clId="{0245C0F0-3356-4654-BF96-FF2B0D74BE24}" dt="2018-08-22T17:10:02.564" v="148" actId="2696"/>
        <pc:sldMkLst>
          <pc:docMk/>
          <pc:sldMk cId="2503357841" sldId="3486"/>
        </pc:sldMkLst>
      </pc:sldChg>
      <pc:sldChg chg="del">
        <pc:chgData name="Anna Thomas" userId="5d003f33-6e3f-406c-b398-0eb1113638fb" providerId="ADAL" clId="{0245C0F0-3356-4654-BF96-FF2B0D74BE24}" dt="2018-08-22T17:10:02.607" v="149" actId="2696"/>
        <pc:sldMkLst>
          <pc:docMk/>
          <pc:sldMk cId="1336076038" sldId="3487"/>
        </pc:sldMkLst>
      </pc:sldChg>
      <pc:sldChg chg="del">
        <pc:chgData name="Anna Thomas" userId="5d003f33-6e3f-406c-b398-0eb1113638fb" providerId="ADAL" clId="{0245C0F0-3356-4654-BF96-FF2B0D74BE24}" dt="2018-08-22T17:10:02.653" v="150" actId="2696"/>
        <pc:sldMkLst>
          <pc:docMk/>
          <pc:sldMk cId="1189255567" sldId="3488"/>
        </pc:sldMkLst>
      </pc:sldChg>
      <pc:sldChg chg="del">
        <pc:chgData name="Anna Thomas" userId="5d003f33-6e3f-406c-b398-0eb1113638fb" providerId="ADAL" clId="{0245C0F0-3356-4654-BF96-FF2B0D74BE24}" dt="2018-08-22T17:10:02.706" v="151" actId="2696"/>
        <pc:sldMkLst>
          <pc:docMk/>
          <pc:sldMk cId="342734233" sldId="3489"/>
        </pc:sldMkLst>
      </pc:sldChg>
      <pc:sldChg chg="del">
        <pc:chgData name="Anna Thomas" userId="5d003f33-6e3f-406c-b398-0eb1113638fb" providerId="ADAL" clId="{0245C0F0-3356-4654-BF96-FF2B0D74BE24}" dt="2018-08-22T17:10:02.747" v="152" actId="2696"/>
        <pc:sldMkLst>
          <pc:docMk/>
          <pc:sldMk cId="1642966662" sldId="3490"/>
        </pc:sldMkLst>
      </pc:sldChg>
      <pc:sldChg chg="del">
        <pc:chgData name="Anna Thomas" userId="5d003f33-6e3f-406c-b398-0eb1113638fb" providerId="ADAL" clId="{0245C0F0-3356-4654-BF96-FF2B0D74BE24}" dt="2018-08-22T17:10:02.788" v="153" actId="2696"/>
        <pc:sldMkLst>
          <pc:docMk/>
          <pc:sldMk cId="1052698173" sldId="3491"/>
        </pc:sldMkLst>
      </pc:sldChg>
      <pc:sldChg chg="del">
        <pc:chgData name="Anna Thomas" userId="5d003f33-6e3f-406c-b398-0eb1113638fb" providerId="ADAL" clId="{0245C0F0-3356-4654-BF96-FF2B0D74BE24}" dt="2018-08-22T17:10:02.915" v="156" actId="2696"/>
        <pc:sldMkLst>
          <pc:docMk/>
          <pc:sldMk cId="1287195447" sldId="3492"/>
        </pc:sldMkLst>
      </pc:sldChg>
      <pc:sldChg chg="del">
        <pc:chgData name="Anna Thomas" userId="5d003f33-6e3f-406c-b398-0eb1113638fb" providerId="ADAL" clId="{0245C0F0-3356-4654-BF96-FF2B0D74BE24}" dt="2018-08-22T17:10:02.966" v="157" actId="2696"/>
        <pc:sldMkLst>
          <pc:docMk/>
          <pc:sldMk cId="628937622" sldId="3493"/>
        </pc:sldMkLst>
      </pc:sldChg>
      <pc:sldChg chg="del">
        <pc:chgData name="Anna Thomas" userId="5d003f33-6e3f-406c-b398-0eb1113638fb" providerId="ADAL" clId="{0245C0F0-3356-4654-BF96-FF2B0D74BE24}" dt="2018-08-22T17:10:03.022" v="158" actId="2696"/>
        <pc:sldMkLst>
          <pc:docMk/>
          <pc:sldMk cId="3518283869" sldId="3494"/>
        </pc:sldMkLst>
      </pc:sldChg>
      <pc:sldChg chg="del">
        <pc:chgData name="Anna Thomas" userId="5d003f33-6e3f-406c-b398-0eb1113638fb" providerId="ADAL" clId="{0245C0F0-3356-4654-BF96-FF2B0D74BE24}" dt="2018-08-22T17:10:03.067" v="159" actId="2696"/>
        <pc:sldMkLst>
          <pc:docMk/>
          <pc:sldMk cId="703213649" sldId="3495"/>
        </pc:sldMkLst>
      </pc:sldChg>
      <pc:sldChg chg="del">
        <pc:chgData name="Anna Thomas" userId="5d003f33-6e3f-406c-b398-0eb1113638fb" providerId="ADAL" clId="{0245C0F0-3356-4654-BF96-FF2B0D74BE24}" dt="2018-08-22T17:10:03.115" v="160" actId="2696"/>
        <pc:sldMkLst>
          <pc:docMk/>
          <pc:sldMk cId="585730164" sldId="3496"/>
        </pc:sldMkLst>
      </pc:sldChg>
      <pc:sldChg chg="del">
        <pc:chgData name="Anna Thomas" userId="5d003f33-6e3f-406c-b398-0eb1113638fb" providerId="ADAL" clId="{0245C0F0-3356-4654-BF96-FF2B0D74BE24}" dt="2018-08-22T17:10:03.171" v="161" actId="2696"/>
        <pc:sldMkLst>
          <pc:docMk/>
          <pc:sldMk cId="1660172517" sldId="3497"/>
        </pc:sldMkLst>
      </pc:sldChg>
      <pc:sldChg chg="del">
        <pc:chgData name="Anna Thomas" userId="5d003f33-6e3f-406c-b398-0eb1113638fb" providerId="ADAL" clId="{0245C0F0-3356-4654-BF96-FF2B0D74BE24}" dt="2018-08-22T17:10:03.220" v="162" actId="2696"/>
        <pc:sldMkLst>
          <pc:docMk/>
          <pc:sldMk cId="337997224" sldId="3498"/>
        </pc:sldMkLst>
      </pc:sldChg>
      <pc:sldChg chg="del">
        <pc:chgData name="Anna Thomas" userId="5d003f33-6e3f-406c-b398-0eb1113638fb" providerId="ADAL" clId="{0245C0F0-3356-4654-BF96-FF2B0D74BE24}" dt="2018-08-22T17:10:03.273" v="163" actId="2696"/>
        <pc:sldMkLst>
          <pc:docMk/>
          <pc:sldMk cId="2511495913" sldId="3499"/>
        </pc:sldMkLst>
      </pc:sldChg>
      <pc:sldChg chg="del">
        <pc:chgData name="Anna Thomas" userId="5d003f33-6e3f-406c-b398-0eb1113638fb" providerId="ADAL" clId="{0245C0F0-3356-4654-BF96-FF2B0D74BE24}" dt="2018-08-22T17:10:03.373" v="165" actId="2696"/>
        <pc:sldMkLst>
          <pc:docMk/>
          <pc:sldMk cId="2698923151" sldId="3500"/>
        </pc:sldMkLst>
      </pc:sldChg>
      <pc:sldChg chg="del">
        <pc:chgData name="Anna Thomas" userId="5d003f33-6e3f-406c-b398-0eb1113638fb" providerId="ADAL" clId="{0245C0F0-3356-4654-BF96-FF2B0D74BE24}" dt="2018-08-22T17:10:03.324" v="164" actId="2696"/>
        <pc:sldMkLst>
          <pc:docMk/>
          <pc:sldMk cId="4074175147" sldId="3501"/>
        </pc:sldMkLst>
      </pc:sldChg>
      <pc:sldChg chg="del">
        <pc:chgData name="Anna Thomas" userId="5d003f33-6e3f-406c-b398-0eb1113638fb" providerId="ADAL" clId="{0245C0F0-3356-4654-BF96-FF2B0D74BE24}" dt="2018-08-22T17:10:03.429" v="166" actId="2696"/>
        <pc:sldMkLst>
          <pc:docMk/>
          <pc:sldMk cId="801428849" sldId="3502"/>
        </pc:sldMkLst>
      </pc:sldChg>
      <pc:sldChg chg="del">
        <pc:chgData name="Anna Thomas" userId="5d003f33-6e3f-406c-b398-0eb1113638fb" providerId="ADAL" clId="{0245C0F0-3356-4654-BF96-FF2B0D74BE24}" dt="2018-08-22T17:10:03.476" v="167" actId="2696"/>
        <pc:sldMkLst>
          <pc:docMk/>
          <pc:sldMk cId="1004502471" sldId="3503"/>
        </pc:sldMkLst>
      </pc:sldChg>
      <pc:sldChg chg="del">
        <pc:chgData name="Anna Thomas" userId="5d003f33-6e3f-406c-b398-0eb1113638fb" providerId="ADAL" clId="{0245C0F0-3356-4654-BF96-FF2B0D74BE24}" dt="2018-08-22T17:10:03.524" v="168" actId="2696"/>
        <pc:sldMkLst>
          <pc:docMk/>
          <pc:sldMk cId="423719359" sldId="3504"/>
        </pc:sldMkLst>
      </pc:sldChg>
      <pc:sldChg chg="del">
        <pc:chgData name="Anna Thomas" userId="5d003f33-6e3f-406c-b398-0eb1113638fb" providerId="ADAL" clId="{0245C0F0-3356-4654-BF96-FF2B0D74BE24}" dt="2018-08-22T17:10:03.573" v="169" actId="2696"/>
        <pc:sldMkLst>
          <pc:docMk/>
          <pc:sldMk cId="4175466011" sldId="3505"/>
        </pc:sldMkLst>
      </pc:sldChg>
      <pc:sldChg chg="del">
        <pc:chgData name="Anna Thomas" userId="5d003f33-6e3f-406c-b398-0eb1113638fb" providerId="ADAL" clId="{0245C0F0-3356-4654-BF96-FF2B0D74BE24}" dt="2018-08-22T17:10:03.620" v="170" actId="2696"/>
        <pc:sldMkLst>
          <pc:docMk/>
          <pc:sldMk cId="2513182447" sldId="3506"/>
        </pc:sldMkLst>
      </pc:sldChg>
      <pc:sldChg chg="del">
        <pc:chgData name="Anna Thomas" userId="5d003f33-6e3f-406c-b398-0eb1113638fb" providerId="ADAL" clId="{0245C0F0-3356-4654-BF96-FF2B0D74BE24}" dt="2018-08-22T17:10:06.484" v="196" actId="2696"/>
        <pc:sldMkLst>
          <pc:docMk/>
          <pc:sldMk cId="3659965559" sldId="3507"/>
        </pc:sldMkLst>
      </pc:sldChg>
      <pc:sldMasterChg chg="delSldLayout">
        <pc:chgData name="Anna Thomas" userId="5d003f33-6e3f-406c-b398-0eb1113638fb" providerId="ADAL" clId="{0245C0F0-3356-4654-BF96-FF2B0D74BE24}" dt="2018-08-22T17:09:33.237" v="23" actId="2696"/>
        <pc:sldMasterMkLst>
          <pc:docMk/>
          <pc:sldMasterMk cId="547700521" sldId="2147484653"/>
        </pc:sldMasterMkLst>
        <pc:sldLayoutChg chg="del">
          <pc:chgData name="Anna Thomas" userId="5d003f33-6e3f-406c-b398-0eb1113638fb" providerId="ADAL" clId="{0245C0F0-3356-4654-BF96-FF2B0D74BE24}" dt="2018-08-22T17:09:33.237" v="23" actId="2696"/>
          <pc:sldLayoutMkLst>
            <pc:docMk/>
            <pc:sldMasterMk cId="547700521" sldId="2147484653"/>
            <pc:sldLayoutMk cId="534111904" sldId="2147484699"/>
          </pc:sldLayoutMkLst>
        </pc:sldLayoutChg>
      </pc:sldMasterChg>
      <pc:sldMasterChg chg="del delSldLayout">
        <pc:chgData name="Anna Thomas" userId="5d003f33-6e3f-406c-b398-0eb1113638fb" providerId="ADAL" clId="{0245C0F0-3356-4654-BF96-FF2B0D74BE24}" dt="2018-08-22T17:09:56.563" v="92" actId="2696"/>
        <pc:sldMasterMkLst>
          <pc:docMk/>
          <pc:sldMasterMk cId="1281940154" sldId="2147484808"/>
        </pc:sldMasterMkLst>
        <pc:sldLayoutChg chg="del">
          <pc:chgData name="Anna Thomas" userId="5d003f33-6e3f-406c-b398-0eb1113638fb" providerId="ADAL" clId="{0245C0F0-3356-4654-BF96-FF2B0D74BE24}" dt="2018-08-22T17:09:56.527" v="81" actId="2696"/>
          <pc:sldLayoutMkLst>
            <pc:docMk/>
            <pc:sldMasterMk cId="1281940154" sldId="2147484808"/>
            <pc:sldLayoutMk cId="1181556248" sldId="2147484809"/>
          </pc:sldLayoutMkLst>
        </pc:sldLayoutChg>
        <pc:sldLayoutChg chg="del">
          <pc:chgData name="Anna Thomas" userId="5d003f33-6e3f-406c-b398-0eb1113638fb" providerId="ADAL" clId="{0245C0F0-3356-4654-BF96-FF2B0D74BE24}" dt="2018-08-22T17:09:56.530" v="82" actId="2696"/>
          <pc:sldLayoutMkLst>
            <pc:docMk/>
            <pc:sldMasterMk cId="1281940154" sldId="2147484808"/>
            <pc:sldLayoutMk cId="1935550879" sldId="2147484810"/>
          </pc:sldLayoutMkLst>
        </pc:sldLayoutChg>
        <pc:sldLayoutChg chg="del">
          <pc:chgData name="Anna Thomas" userId="5d003f33-6e3f-406c-b398-0eb1113638fb" providerId="ADAL" clId="{0245C0F0-3356-4654-BF96-FF2B0D74BE24}" dt="2018-08-22T17:09:56.535" v="83" actId="2696"/>
          <pc:sldLayoutMkLst>
            <pc:docMk/>
            <pc:sldMasterMk cId="1281940154" sldId="2147484808"/>
            <pc:sldLayoutMk cId="2438222488" sldId="2147484811"/>
          </pc:sldLayoutMkLst>
        </pc:sldLayoutChg>
        <pc:sldLayoutChg chg="del">
          <pc:chgData name="Anna Thomas" userId="5d003f33-6e3f-406c-b398-0eb1113638fb" providerId="ADAL" clId="{0245C0F0-3356-4654-BF96-FF2B0D74BE24}" dt="2018-08-22T17:09:56.537" v="84" actId="2696"/>
          <pc:sldLayoutMkLst>
            <pc:docMk/>
            <pc:sldMasterMk cId="1281940154" sldId="2147484808"/>
            <pc:sldLayoutMk cId="3446171231" sldId="2147484812"/>
          </pc:sldLayoutMkLst>
        </pc:sldLayoutChg>
        <pc:sldLayoutChg chg="del">
          <pc:chgData name="Anna Thomas" userId="5d003f33-6e3f-406c-b398-0eb1113638fb" providerId="ADAL" clId="{0245C0F0-3356-4654-BF96-FF2B0D74BE24}" dt="2018-08-22T17:09:56.541" v="85" actId="2696"/>
          <pc:sldLayoutMkLst>
            <pc:docMk/>
            <pc:sldMasterMk cId="1281940154" sldId="2147484808"/>
            <pc:sldLayoutMk cId="3263461661" sldId="2147484813"/>
          </pc:sldLayoutMkLst>
        </pc:sldLayoutChg>
        <pc:sldLayoutChg chg="del">
          <pc:chgData name="Anna Thomas" userId="5d003f33-6e3f-406c-b398-0eb1113638fb" providerId="ADAL" clId="{0245C0F0-3356-4654-BF96-FF2B0D74BE24}" dt="2018-08-22T17:09:56.543" v="86" actId="2696"/>
          <pc:sldLayoutMkLst>
            <pc:docMk/>
            <pc:sldMasterMk cId="1281940154" sldId="2147484808"/>
            <pc:sldLayoutMk cId="2766213763" sldId="2147484814"/>
          </pc:sldLayoutMkLst>
        </pc:sldLayoutChg>
        <pc:sldLayoutChg chg="del">
          <pc:chgData name="Anna Thomas" userId="5d003f33-6e3f-406c-b398-0eb1113638fb" providerId="ADAL" clId="{0245C0F0-3356-4654-BF96-FF2B0D74BE24}" dt="2018-08-22T17:09:56.546" v="87" actId="2696"/>
          <pc:sldLayoutMkLst>
            <pc:docMk/>
            <pc:sldMasterMk cId="1281940154" sldId="2147484808"/>
            <pc:sldLayoutMk cId="109693333" sldId="2147484815"/>
          </pc:sldLayoutMkLst>
        </pc:sldLayoutChg>
        <pc:sldLayoutChg chg="del">
          <pc:chgData name="Anna Thomas" userId="5d003f33-6e3f-406c-b398-0eb1113638fb" providerId="ADAL" clId="{0245C0F0-3356-4654-BF96-FF2B0D74BE24}" dt="2018-08-22T17:09:56.550" v="88" actId="2696"/>
          <pc:sldLayoutMkLst>
            <pc:docMk/>
            <pc:sldMasterMk cId="1281940154" sldId="2147484808"/>
            <pc:sldLayoutMk cId="1331445303" sldId="2147484816"/>
          </pc:sldLayoutMkLst>
        </pc:sldLayoutChg>
        <pc:sldLayoutChg chg="del">
          <pc:chgData name="Anna Thomas" userId="5d003f33-6e3f-406c-b398-0eb1113638fb" providerId="ADAL" clId="{0245C0F0-3356-4654-BF96-FF2B0D74BE24}" dt="2018-08-22T17:09:56.553" v="89" actId="2696"/>
          <pc:sldLayoutMkLst>
            <pc:docMk/>
            <pc:sldMasterMk cId="1281940154" sldId="2147484808"/>
            <pc:sldLayoutMk cId="775259065" sldId="2147484817"/>
          </pc:sldLayoutMkLst>
        </pc:sldLayoutChg>
        <pc:sldLayoutChg chg="del">
          <pc:chgData name="Anna Thomas" userId="5d003f33-6e3f-406c-b398-0eb1113638fb" providerId="ADAL" clId="{0245C0F0-3356-4654-BF96-FF2B0D74BE24}" dt="2018-08-22T17:09:56.556" v="90" actId="2696"/>
          <pc:sldLayoutMkLst>
            <pc:docMk/>
            <pc:sldMasterMk cId="1281940154" sldId="2147484808"/>
            <pc:sldLayoutMk cId="2183156293" sldId="2147484818"/>
          </pc:sldLayoutMkLst>
        </pc:sldLayoutChg>
        <pc:sldLayoutChg chg="del">
          <pc:chgData name="Anna Thomas" userId="5d003f33-6e3f-406c-b398-0eb1113638fb" providerId="ADAL" clId="{0245C0F0-3356-4654-BF96-FF2B0D74BE24}" dt="2018-08-22T17:09:56.558" v="91" actId="2696"/>
          <pc:sldLayoutMkLst>
            <pc:docMk/>
            <pc:sldMasterMk cId="1281940154" sldId="2147484808"/>
            <pc:sldLayoutMk cId="4129347871" sldId="2147484819"/>
          </pc:sldLayoutMkLst>
        </pc:sldLayoutChg>
      </pc:sldMasterChg>
      <pc:sldMasterChg chg="del delSldLayout">
        <pc:chgData name="Anna Thomas" userId="5d003f33-6e3f-406c-b398-0eb1113638fb" providerId="ADAL" clId="{0245C0F0-3356-4654-BF96-FF2B0D74BE24}" dt="2018-08-22T17:09:54.364" v="58" actId="2696"/>
        <pc:sldMasterMkLst>
          <pc:docMk/>
          <pc:sldMasterMk cId="1096518197" sldId="2147484820"/>
        </pc:sldMasterMkLst>
        <pc:sldLayoutChg chg="del">
          <pc:chgData name="Anna Thomas" userId="5d003f33-6e3f-406c-b398-0eb1113638fb" providerId="ADAL" clId="{0245C0F0-3356-4654-BF96-FF2B0D74BE24}" dt="2018-08-22T17:09:54.325" v="46" actId="2696"/>
          <pc:sldLayoutMkLst>
            <pc:docMk/>
            <pc:sldMasterMk cId="1096518197" sldId="2147484820"/>
            <pc:sldLayoutMk cId="1095412161" sldId="2147484821"/>
          </pc:sldLayoutMkLst>
        </pc:sldLayoutChg>
        <pc:sldLayoutChg chg="del">
          <pc:chgData name="Anna Thomas" userId="5d003f33-6e3f-406c-b398-0eb1113638fb" providerId="ADAL" clId="{0245C0F0-3356-4654-BF96-FF2B0D74BE24}" dt="2018-08-22T17:09:54.328" v="47" actId="2696"/>
          <pc:sldLayoutMkLst>
            <pc:docMk/>
            <pc:sldMasterMk cId="1096518197" sldId="2147484820"/>
            <pc:sldLayoutMk cId="3958405060" sldId="2147484822"/>
          </pc:sldLayoutMkLst>
        </pc:sldLayoutChg>
        <pc:sldLayoutChg chg="del">
          <pc:chgData name="Anna Thomas" userId="5d003f33-6e3f-406c-b398-0eb1113638fb" providerId="ADAL" clId="{0245C0F0-3356-4654-BF96-FF2B0D74BE24}" dt="2018-08-22T17:09:54.332" v="48" actId="2696"/>
          <pc:sldLayoutMkLst>
            <pc:docMk/>
            <pc:sldMasterMk cId="1096518197" sldId="2147484820"/>
            <pc:sldLayoutMk cId="1923218393" sldId="2147484823"/>
          </pc:sldLayoutMkLst>
        </pc:sldLayoutChg>
        <pc:sldLayoutChg chg="del">
          <pc:chgData name="Anna Thomas" userId="5d003f33-6e3f-406c-b398-0eb1113638fb" providerId="ADAL" clId="{0245C0F0-3356-4654-BF96-FF2B0D74BE24}" dt="2018-08-22T17:09:54.334" v="49" actId="2696"/>
          <pc:sldLayoutMkLst>
            <pc:docMk/>
            <pc:sldMasterMk cId="1096518197" sldId="2147484820"/>
            <pc:sldLayoutMk cId="3865862187" sldId="2147484824"/>
          </pc:sldLayoutMkLst>
        </pc:sldLayoutChg>
        <pc:sldLayoutChg chg="del">
          <pc:chgData name="Anna Thomas" userId="5d003f33-6e3f-406c-b398-0eb1113638fb" providerId="ADAL" clId="{0245C0F0-3356-4654-BF96-FF2B0D74BE24}" dt="2018-08-22T17:09:54.336" v="50" actId="2696"/>
          <pc:sldLayoutMkLst>
            <pc:docMk/>
            <pc:sldMasterMk cId="1096518197" sldId="2147484820"/>
            <pc:sldLayoutMk cId="3815597977" sldId="2147484825"/>
          </pc:sldLayoutMkLst>
        </pc:sldLayoutChg>
        <pc:sldLayoutChg chg="del">
          <pc:chgData name="Anna Thomas" userId="5d003f33-6e3f-406c-b398-0eb1113638fb" providerId="ADAL" clId="{0245C0F0-3356-4654-BF96-FF2B0D74BE24}" dt="2018-08-22T17:09:54.339" v="51" actId="2696"/>
          <pc:sldLayoutMkLst>
            <pc:docMk/>
            <pc:sldMasterMk cId="1096518197" sldId="2147484820"/>
            <pc:sldLayoutMk cId="797584857" sldId="2147484826"/>
          </pc:sldLayoutMkLst>
        </pc:sldLayoutChg>
        <pc:sldLayoutChg chg="del">
          <pc:chgData name="Anna Thomas" userId="5d003f33-6e3f-406c-b398-0eb1113638fb" providerId="ADAL" clId="{0245C0F0-3356-4654-BF96-FF2B0D74BE24}" dt="2018-08-22T17:09:54.340" v="52" actId="2696"/>
          <pc:sldLayoutMkLst>
            <pc:docMk/>
            <pc:sldMasterMk cId="1096518197" sldId="2147484820"/>
            <pc:sldLayoutMk cId="2115988587" sldId="2147484827"/>
          </pc:sldLayoutMkLst>
        </pc:sldLayoutChg>
        <pc:sldLayoutChg chg="del">
          <pc:chgData name="Anna Thomas" userId="5d003f33-6e3f-406c-b398-0eb1113638fb" providerId="ADAL" clId="{0245C0F0-3356-4654-BF96-FF2B0D74BE24}" dt="2018-08-22T17:09:54.343" v="53" actId="2696"/>
          <pc:sldLayoutMkLst>
            <pc:docMk/>
            <pc:sldMasterMk cId="1096518197" sldId="2147484820"/>
            <pc:sldLayoutMk cId="4268537734" sldId="2147484828"/>
          </pc:sldLayoutMkLst>
        </pc:sldLayoutChg>
        <pc:sldLayoutChg chg="del">
          <pc:chgData name="Anna Thomas" userId="5d003f33-6e3f-406c-b398-0eb1113638fb" providerId="ADAL" clId="{0245C0F0-3356-4654-BF96-FF2B0D74BE24}" dt="2018-08-22T17:09:54.351" v="54" actId="2696"/>
          <pc:sldLayoutMkLst>
            <pc:docMk/>
            <pc:sldMasterMk cId="1096518197" sldId="2147484820"/>
            <pc:sldLayoutMk cId="1885695788" sldId="2147484829"/>
          </pc:sldLayoutMkLst>
        </pc:sldLayoutChg>
        <pc:sldLayoutChg chg="del">
          <pc:chgData name="Anna Thomas" userId="5d003f33-6e3f-406c-b398-0eb1113638fb" providerId="ADAL" clId="{0245C0F0-3356-4654-BF96-FF2B0D74BE24}" dt="2018-08-22T17:09:54.354" v="55" actId="2696"/>
          <pc:sldLayoutMkLst>
            <pc:docMk/>
            <pc:sldMasterMk cId="1096518197" sldId="2147484820"/>
            <pc:sldLayoutMk cId="590308147" sldId="2147484830"/>
          </pc:sldLayoutMkLst>
        </pc:sldLayoutChg>
        <pc:sldLayoutChg chg="del">
          <pc:chgData name="Anna Thomas" userId="5d003f33-6e3f-406c-b398-0eb1113638fb" providerId="ADAL" clId="{0245C0F0-3356-4654-BF96-FF2B0D74BE24}" dt="2018-08-22T17:09:54.356" v="56" actId="2696"/>
          <pc:sldLayoutMkLst>
            <pc:docMk/>
            <pc:sldMasterMk cId="1096518197" sldId="2147484820"/>
            <pc:sldLayoutMk cId="1017069042" sldId="2147484831"/>
          </pc:sldLayoutMkLst>
        </pc:sldLayoutChg>
        <pc:sldLayoutChg chg="del">
          <pc:chgData name="Anna Thomas" userId="5d003f33-6e3f-406c-b398-0eb1113638fb" providerId="ADAL" clId="{0245C0F0-3356-4654-BF96-FF2B0D74BE24}" dt="2018-08-22T17:09:54.358" v="57" actId="2696"/>
          <pc:sldLayoutMkLst>
            <pc:docMk/>
            <pc:sldMasterMk cId="1096518197" sldId="2147484820"/>
            <pc:sldLayoutMk cId="2805982381" sldId="2147484832"/>
          </pc:sldLayoutMkLst>
        </pc:sldLayoutChg>
      </pc:sldMasterChg>
      <pc:sldMasterChg chg="delSldLayout">
        <pc:chgData name="Anna Thomas" userId="5d003f33-6e3f-406c-b398-0eb1113638fb" providerId="ADAL" clId="{0245C0F0-3356-4654-BF96-FF2B0D74BE24}" dt="2018-08-22T17:10:06.677" v="199" actId="2696"/>
        <pc:sldMasterMkLst>
          <pc:docMk/>
          <pc:sldMasterMk cId="1037874341" sldId="2147484940"/>
        </pc:sldMasterMkLst>
        <pc:sldLayoutChg chg="del">
          <pc:chgData name="Anna Thomas" userId="5d003f33-6e3f-406c-b398-0eb1113638fb" providerId="ADAL" clId="{0245C0F0-3356-4654-BF96-FF2B0D74BE24}" dt="2018-08-22T17:10:06.677" v="199" actId="2696"/>
          <pc:sldLayoutMkLst>
            <pc:docMk/>
            <pc:sldMasterMk cId="1037874341" sldId="2147484940"/>
            <pc:sldLayoutMk cId="445908967" sldId="2147484954"/>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8/22/2018 10:09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8/22/2018 10:09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ccount.microsoft.com/accoun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microsoft.com/en-us/trustcenter/cloudservices/nationalclou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isualstudio.com/download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ustomvision.ai/" TargetMode="External"/><Relationship Id="rId5" Type="http://schemas.openxmlformats.org/officeDocument/2006/relationships/hyperlink" Target="ttp://nuget.org/" TargetMode="External"/><Relationship Id="rId4" Type="http://schemas.openxmlformats.org/officeDocument/2006/relationships/hyperlink" Target="https://www.nuget.org/packages/Microsoft.Cognitive.CustomVision.Training/"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azure.microsoft.com/en-gb/try/cognitive-services/?api=face-api" TargetMode="External"/><Relationship Id="rId13" Type="http://schemas.openxmlformats.org/officeDocument/2006/relationships/hyperlink" Target="https://azure.microsoft.com/en-gb/services/cognitive-services/video-api/" TargetMode="External"/><Relationship Id="rId3" Type="http://schemas.openxmlformats.org/officeDocument/2006/relationships/hyperlink" Target="https://azure.microsoft.com/en-gb/services/cognitive-services/custom-vision-service/" TargetMode="External"/><Relationship Id="rId7" Type="http://schemas.openxmlformats.org/officeDocument/2006/relationships/hyperlink" Target="https://azure.microsoft.com/en-gb/services/cognitive-services/face/" TargetMode="External"/><Relationship Id="rId12" Type="http://schemas.openxmlformats.org/officeDocument/2006/relationships/hyperlink" Target="https://azure.microsoft.com/en-gb/try/cognitive-services/?api=emotion-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portal.azure.com/#create/Microsoft.CognitiveServices" TargetMode="External"/><Relationship Id="rId11" Type="http://schemas.openxmlformats.org/officeDocument/2006/relationships/hyperlink" Target="https://azure.microsoft.com/en-gb/services/cognitive-services/emotion/" TargetMode="External"/><Relationship Id="rId5" Type="http://schemas.openxmlformats.org/officeDocument/2006/relationships/hyperlink" Target="https://azure.microsoft.com/en-gb/try/cognitive-services/?api=computer-vision" TargetMode="External"/><Relationship Id="rId15" Type="http://schemas.openxmlformats.org/officeDocument/2006/relationships/hyperlink" Target="https://vi.microsoft.com/" TargetMode="External"/><Relationship Id="rId10" Type="http://schemas.openxmlformats.org/officeDocument/2006/relationships/hyperlink" Target="http://contentmoderator.cognitive.microsoft.com/" TargetMode="External"/><Relationship Id="rId4" Type="http://schemas.openxmlformats.org/officeDocument/2006/relationships/hyperlink" Target="https://www.customvision.ai/" TargetMode="External"/><Relationship Id="rId9" Type="http://schemas.openxmlformats.org/officeDocument/2006/relationships/hyperlink" Target="https://azure.microsoft.com/en-gb/services/cognitive-services/content-moderator/" TargetMode="External"/><Relationship Id="rId14" Type="http://schemas.openxmlformats.org/officeDocument/2006/relationships/hyperlink" Target="https://azure.microsoft.com/en-gb/services/cognitive-services/video-indexe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gb/services/cognitive-services/directory/vision/" TargetMode="External"/><Relationship Id="rId7" Type="http://schemas.openxmlformats.org/officeDocument/2006/relationships/hyperlink" Target="https://azure.microsoft.com/en-gb/services/cognitive-services/directory/lan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gb/services/cognitive-services/directory/search/" TargetMode="External"/><Relationship Id="rId5" Type="http://schemas.openxmlformats.org/officeDocument/2006/relationships/hyperlink" Target="https://azure.microsoft.com/en-gb/services/cognitive-services/directory/know/" TargetMode="External"/><Relationship Id="rId4" Type="http://schemas.openxmlformats.org/officeDocument/2006/relationships/hyperlink" Target="https://azure.microsoft.com/en-gb/services/cognitive-services/directory/speech/"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zure.microsoft.com/en-gb/try/cognitive-services/?api=face-api" TargetMode="External"/><Relationship Id="rId13" Type="http://schemas.openxmlformats.org/officeDocument/2006/relationships/hyperlink" Target="https://azure.microsoft.com/en-gb/services/cognitive-services/video-api/" TargetMode="External"/><Relationship Id="rId3" Type="http://schemas.openxmlformats.org/officeDocument/2006/relationships/hyperlink" Target="https://azure.microsoft.com/en-gb/services/cognitive-services/custom-vision-service/" TargetMode="External"/><Relationship Id="rId7" Type="http://schemas.openxmlformats.org/officeDocument/2006/relationships/hyperlink" Target="https://azure.microsoft.com/en-gb/services/cognitive-services/face/" TargetMode="External"/><Relationship Id="rId12" Type="http://schemas.openxmlformats.org/officeDocument/2006/relationships/hyperlink" Target="https://azure.microsoft.com/en-gb/try/cognitive-services/?api=emotion-api"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portal.azure.com/#create/Microsoft.CognitiveServices" TargetMode="External"/><Relationship Id="rId11" Type="http://schemas.openxmlformats.org/officeDocument/2006/relationships/hyperlink" Target="https://azure.microsoft.com/en-gb/services/cognitive-services/emotion/" TargetMode="External"/><Relationship Id="rId5" Type="http://schemas.openxmlformats.org/officeDocument/2006/relationships/hyperlink" Target="https://azure.microsoft.com/en-gb/try/cognitive-services/?api=computer-vision" TargetMode="External"/><Relationship Id="rId15" Type="http://schemas.openxmlformats.org/officeDocument/2006/relationships/hyperlink" Target="https://vi.microsoft.com/" TargetMode="External"/><Relationship Id="rId10" Type="http://schemas.openxmlformats.org/officeDocument/2006/relationships/hyperlink" Target="http://contentmoderator.cognitive.microsoft.com/" TargetMode="External"/><Relationship Id="rId4" Type="http://schemas.openxmlformats.org/officeDocument/2006/relationships/hyperlink" Target="https://www.customvision.ai/" TargetMode="External"/><Relationship Id="rId9" Type="http://schemas.openxmlformats.org/officeDocument/2006/relationships/hyperlink" Target="https://azure.microsoft.com/en-gb/services/cognitive-services/content-moderator/" TargetMode="External"/><Relationship Id="rId14" Type="http://schemas.openxmlformats.org/officeDocument/2006/relationships/hyperlink" Target="https://azure.microsoft.com/en-gb/services/cognitive-services/video-index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4066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b="1" dirty="0"/>
              <a:t>Custom Vision Service brings the power of machine learning to your apps.</a:t>
            </a:r>
          </a:p>
          <a:p>
            <a:pPr rtl="0"/>
            <a:endParaRPr lang="en-GB" sz="1000" b="1" dirty="0"/>
          </a:p>
          <a:p>
            <a:pPr rtl="0"/>
            <a:r>
              <a:rPr lang="en-GB" sz="1000" dirty="0"/>
              <a:t>Custom Vision Service is a tool for building custom image classifiers. It makes it easy and fast to build, deploy, and improve an image classifier. We provide a REST API and a web interface to upload your images and train.</a:t>
            </a:r>
          </a:p>
          <a:p>
            <a:pPr marL="0" indent="0">
              <a:buFont typeface="+mj-lt"/>
              <a:buNone/>
            </a:pPr>
            <a:endParaRPr lang="en-GB" sz="1000" b="0" dirty="0"/>
          </a:p>
          <a:p>
            <a:pPr marL="0" indent="0">
              <a:buFont typeface="+mj-lt"/>
              <a:buNone/>
            </a:pPr>
            <a:r>
              <a:rPr lang="en-GB" sz="1000" dirty="0"/>
              <a:t>Reference:</a:t>
            </a:r>
            <a:endParaRPr lang="en-GB" sz="1000" b="0" dirty="0"/>
          </a:p>
          <a:p>
            <a:pPr marL="0" indent="0">
              <a:buFont typeface="+mj-lt"/>
              <a:buNone/>
            </a:pPr>
            <a:endParaRPr lang="en-GB" sz="1000" b="0" dirty="0"/>
          </a:p>
          <a:p>
            <a:pPr marL="0" indent="0">
              <a:buFont typeface="+mj-lt"/>
              <a:buNone/>
            </a:pPr>
            <a:r>
              <a:rPr lang="en-US" sz="1000" b="0" dirty="0"/>
              <a:t>https://docs.microsoft.com/en-gb/azure/cognitive-services/custom-vision-service/home</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1871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The following process is followed to make use of the custom vision service.</a:t>
            </a:r>
          </a:p>
          <a:p>
            <a:pPr rtl="0"/>
            <a:endParaRPr lang="en-GB" sz="1000" b="0" dirty="0"/>
          </a:p>
          <a:p>
            <a:pPr marL="228600" indent="-228600" rtl="0">
              <a:buAutoNum type="arabicPeriod"/>
            </a:pPr>
            <a:r>
              <a:rPr lang="en-GB" sz="1000" b="0" dirty="0"/>
              <a:t>Upload images</a:t>
            </a:r>
          </a:p>
          <a:p>
            <a:pPr marL="228600" indent="-228600" rtl="0">
              <a:buAutoNum type="arabicPeriod"/>
            </a:pPr>
            <a:r>
              <a:rPr lang="en-GB" sz="1000" b="0" dirty="0"/>
              <a:t>Build and Model the images</a:t>
            </a:r>
          </a:p>
          <a:p>
            <a:pPr marL="445862" lvl="1" indent="-228600" rtl="0">
              <a:buFont typeface="+mj-lt"/>
              <a:buAutoNum type="alphaLcPeriod"/>
            </a:pPr>
            <a:r>
              <a:rPr lang="en-GB" sz="1000" b="0" dirty="0"/>
              <a:t>Tag/Classify the images.</a:t>
            </a:r>
          </a:p>
          <a:p>
            <a:pPr marL="445862" lvl="1" indent="-228600" rtl="0">
              <a:buFont typeface="+mj-lt"/>
              <a:buAutoNum type="alphaLcPeriod"/>
            </a:pPr>
            <a:r>
              <a:rPr lang="en-GB" sz="1000" b="0" dirty="0"/>
              <a:t>Train the Classifier.</a:t>
            </a:r>
          </a:p>
          <a:p>
            <a:pPr marL="445862" lvl="1" indent="-228600" rtl="0">
              <a:buFont typeface="+mj-lt"/>
              <a:buAutoNum type="alphaLcPeriod"/>
            </a:pPr>
            <a:r>
              <a:rPr lang="en-GB" sz="1000" b="0" dirty="0"/>
              <a:t>Test the Classifier.</a:t>
            </a:r>
          </a:p>
          <a:p>
            <a:pPr marL="445862" lvl="1" indent="-228600" rtl="0">
              <a:buFont typeface="+mj-lt"/>
              <a:buAutoNum type="alphaLcPeriod"/>
            </a:pPr>
            <a:r>
              <a:rPr lang="en-GB" sz="1000" b="0" dirty="0"/>
              <a:t>Evaluate the Classifier results</a:t>
            </a:r>
          </a:p>
          <a:p>
            <a:pPr marL="228600" lvl="0" indent="-228600" rtl="0">
              <a:buAutoNum type="arabicPeriod"/>
            </a:pPr>
            <a:r>
              <a:rPr lang="en-GB" sz="1000" b="0" dirty="0"/>
              <a:t>Generate a Prediction API</a:t>
            </a:r>
          </a:p>
          <a:p>
            <a:pPr marL="228600" lvl="0" indent="-228600" rtl="0">
              <a:buAutoNum type="arabicPeriod"/>
            </a:pPr>
            <a:r>
              <a:rPr lang="en-GB" sz="1000" b="0" dirty="0"/>
              <a:t>Consume the generated model</a:t>
            </a:r>
          </a:p>
          <a:p>
            <a:pPr marL="228600" lvl="0" indent="-228600" rtl="0">
              <a:buAutoNum type="arabicPeriod"/>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Step 2. Build and Modelling the images is an iterative process, that can be used to improve the models prediction performance. There are addition ways in which you can improve the classifier as found at the following link:</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https://docs.microsoft.com/en-gb/azure/cognitive-services/custom-vision-service/getting-started-improving-your-classifier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000" b="0" dirty="0"/>
              <a:t>In addition, this work can be performed graphically at the http://</a:t>
            </a:r>
            <a:r>
              <a:rPr lang="en-US" sz="1000" b="0" dirty="0">
                <a:cs typeface="Segoe UI Light" panose="020B0502040204020203" pitchFamily="34" charset="0"/>
              </a:rPr>
              <a:t>c</a:t>
            </a:r>
            <a:r>
              <a:rPr lang="en-US" sz="1000" dirty="0">
                <a:cs typeface="Segoe UI Light" panose="020B0502040204020203" pitchFamily="34" charset="0"/>
              </a:rPr>
              <a:t>omputervision.ai website, or programmatically through the Custom Vision APIs </a:t>
            </a:r>
            <a:r>
              <a:rPr lang="en-GB" sz="1000" b="0" dirty="0"/>
              <a:t> </a:t>
            </a:r>
          </a:p>
          <a:p>
            <a:pPr marL="0" lvl="0" indent="0" rtl="0">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3274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To use the Custom Vision Service you must first build a classifier.</a:t>
            </a:r>
          </a:p>
          <a:p>
            <a:pPr rtl="0"/>
            <a:endParaRPr lang="en-GB" sz="1000" b="1" dirty="0"/>
          </a:p>
          <a:p>
            <a:pPr rtl="0"/>
            <a:r>
              <a:rPr lang="en-GB" sz="1000" b="1" dirty="0"/>
              <a:t>Prerequisites</a:t>
            </a:r>
          </a:p>
          <a:p>
            <a:pPr rtl="0"/>
            <a:r>
              <a:rPr lang="en-GB" sz="1000" dirty="0"/>
              <a:t>To build a classifier, you must first have:</a:t>
            </a:r>
          </a:p>
          <a:p>
            <a:pPr rtl="0"/>
            <a:endParaRPr lang="en-GB" sz="1000" dirty="0"/>
          </a:p>
          <a:p>
            <a:pPr marL="171450" indent="-171450" rtl="0">
              <a:buFont typeface="Arial" panose="020B0604020202020204" pitchFamily="34" charset="0"/>
              <a:buChar char="•"/>
            </a:pPr>
            <a:r>
              <a:rPr lang="en-GB" sz="1000" dirty="0"/>
              <a:t>A valid </a:t>
            </a:r>
            <a:r>
              <a:rPr lang="en-GB" sz="1000" dirty="0">
                <a:hlinkClick r:id="rId3"/>
              </a:rPr>
              <a:t>Microsoft Account</a:t>
            </a:r>
            <a:r>
              <a:rPr lang="en-GB" sz="1000" dirty="0"/>
              <a:t> or an Azure Active Directory </a:t>
            </a:r>
            <a:r>
              <a:rPr lang="en-GB" sz="1000" dirty="0" err="1"/>
              <a:t>OrgID</a:t>
            </a:r>
            <a:r>
              <a:rPr lang="en-GB" sz="1000" dirty="0"/>
              <a:t> ("work or school account"), so you can sign into customvision.ai and get started. Note that </a:t>
            </a:r>
            <a:r>
              <a:rPr lang="en-GB" sz="1000" dirty="0" err="1"/>
              <a:t>OrgID</a:t>
            </a:r>
            <a:r>
              <a:rPr lang="en-GB" sz="1000" dirty="0"/>
              <a:t> login for AAD users from </a:t>
            </a:r>
            <a:r>
              <a:rPr lang="en-GB" sz="1000" dirty="0">
                <a:hlinkClick r:id="rId4"/>
              </a:rPr>
              <a:t>national clouds</a:t>
            </a:r>
            <a:r>
              <a:rPr lang="en-GB" sz="1000" dirty="0"/>
              <a:t> is not currently supported.</a:t>
            </a:r>
          </a:p>
          <a:p>
            <a:pPr marL="171450" indent="-171450" rtl="0">
              <a:buFont typeface="Arial" panose="020B0604020202020204" pitchFamily="34" charset="0"/>
              <a:buChar char="•"/>
            </a:pPr>
            <a:r>
              <a:rPr lang="en-GB" sz="1000" dirty="0"/>
              <a:t>A series of images to train your classifier (minimum of 30 images per tag).</a:t>
            </a:r>
          </a:p>
          <a:p>
            <a:pPr marL="171450" indent="-171450" rtl="0">
              <a:buFont typeface="Arial" panose="020B0604020202020204" pitchFamily="34" charset="0"/>
              <a:buChar char="•"/>
            </a:pPr>
            <a:r>
              <a:rPr lang="en-GB" sz="1000" dirty="0"/>
              <a:t>A few images to test your classifier after the classifier is trained.</a:t>
            </a:r>
          </a:p>
          <a:p>
            <a:pPr marL="0" indent="0">
              <a:buFont typeface="+mj-lt"/>
              <a:buNone/>
            </a:pPr>
            <a:endParaRPr lang="en-GB" sz="1000" b="0" dirty="0"/>
          </a:p>
          <a:p>
            <a:pPr marL="0" indent="0">
              <a:buFont typeface="+mj-lt"/>
              <a:buNone/>
            </a:pPr>
            <a:r>
              <a:rPr lang="en-GB" sz="1000" dirty="0"/>
              <a:t>Reference:</a:t>
            </a:r>
            <a:endParaRPr lang="en-GB" sz="1000" b="0" dirty="0"/>
          </a:p>
          <a:p>
            <a:pPr marL="0" indent="0">
              <a:buFont typeface="+mj-lt"/>
              <a:buNone/>
            </a:pPr>
            <a:endParaRPr lang="en-GB" sz="1000" b="0" dirty="0"/>
          </a:p>
          <a:p>
            <a:pPr marL="0" indent="0">
              <a:buFont typeface="+mj-lt"/>
              <a:buNone/>
            </a:pPr>
            <a:r>
              <a:rPr lang="en-US" sz="1000" b="0" dirty="0"/>
              <a:t>https://docs.microsoft.com/en-gb/azure/cognitive-services/custom-vision-service/getting-started-build-a-classifier</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788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how to use the Computervision.ai website to classify, train and predict images that are uploaded to the website.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079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Custom Vision Tutorial</a:t>
            </a:r>
          </a:p>
          <a:p>
            <a:endParaRPr lang="en-US" sz="1200" b="1" dirty="0"/>
          </a:p>
          <a:p>
            <a:r>
              <a:rPr lang="en-US" sz="1200" dirty="0"/>
              <a:t>Explore a basic Windows application that uses the Computer Vision API to create a project; add tags to it; upload images; train the project; obtain the default prediction endpoint URL for the project; and use the endpoint to programmatically test an image. You can use this open source example as a template for building your own app for Windows using the Custom Vision API.</a:t>
            </a:r>
          </a:p>
          <a:p>
            <a:endParaRPr lang="en-US" sz="1200" dirty="0"/>
          </a:p>
          <a:p>
            <a:r>
              <a:rPr lang="en-US" sz="1200" b="1" dirty="0"/>
              <a:t>Prerequisites</a:t>
            </a:r>
          </a:p>
          <a:p>
            <a:endParaRPr lang="en-US" sz="1200" b="1" dirty="0"/>
          </a:p>
          <a:p>
            <a:r>
              <a:rPr lang="en-US" sz="1200" b="1" dirty="0"/>
              <a:t>Platform requirements</a:t>
            </a:r>
          </a:p>
          <a:p>
            <a:r>
              <a:rPr lang="en-US" sz="1200" dirty="0"/>
              <a:t>Access to a browser and a login to the </a:t>
            </a:r>
            <a:r>
              <a:rPr lang="en-US" sz="1200" b="1" dirty="0"/>
              <a:t>https://customvision.ai </a:t>
            </a:r>
            <a:r>
              <a:rPr lang="en-US" sz="1200" dirty="0"/>
              <a:t>website</a:t>
            </a:r>
          </a:p>
          <a:p>
            <a:br>
              <a:rPr lang="en-US" sz="1200" b="1" dirty="0"/>
            </a:br>
            <a:r>
              <a:rPr lang="en-US" sz="1200" b="1" dirty="0"/>
              <a:t>Lab: Using a Custom Vision Application</a:t>
            </a:r>
          </a:p>
          <a:p>
            <a:endParaRPr lang="en-US" sz="1200" b="1" dirty="0"/>
          </a:p>
          <a:p>
            <a:r>
              <a:rPr lang="en-US" sz="1200" b="1" dirty="0"/>
              <a:t>Step 1: Log into the customvision.ai website and create a new project named Sport Location, and upload images</a:t>
            </a:r>
          </a:p>
          <a:p>
            <a:pPr marL="228600" indent="-228600">
              <a:buFont typeface="+mj-lt"/>
              <a:buAutoNum type="arabicPeriod"/>
            </a:pPr>
            <a:r>
              <a:rPr lang="en-US" sz="1200" dirty="0"/>
              <a:t>Open up your </a:t>
            </a:r>
            <a:r>
              <a:rPr lang="en-US" sz="1200" b="1" dirty="0"/>
              <a:t>browser</a:t>
            </a:r>
            <a:r>
              <a:rPr lang="en-US" sz="1200" dirty="0"/>
              <a:t>.</a:t>
            </a:r>
          </a:p>
          <a:p>
            <a:pPr marL="228600" indent="-228600">
              <a:buFont typeface="+mj-lt"/>
              <a:buAutoNum type="arabicPeriod"/>
            </a:pPr>
            <a:r>
              <a:rPr lang="en-US" sz="1200" dirty="0"/>
              <a:t>type in </a:t>
            </a:r>
            <a:r>
              <a:rPr lang="en-US" sz="1200" b="1" dirty="0"/>
              <a:t>https://customvision.ai</a:t>
            </a:r>
            <a:r>
              <a:rPr lang="en-US" sz="1200" dirty="0"/>
              <a:t> and </a:t>
            </a:r>
            <a:r>
              <a:rPr lang="en-US" sz="1200" b="1" dirty="0"/>
              <a:t>sign in</a:t>
            </a:r>
            <a:r>
              <a:rPr lang="en-US" sz="1200" dirty="0"/>
              <a:t> or </a:t>
            </a:r>
            <a:r>
              <a:rPr lang="en-US" sz="1200" b="1" dirty="0"/>
              <a:t>register</a:t>
            </a:r>
            <a:r>
              <a:rPr lang="en-US" sz="1200" dirty="0"/>
              <a:t>.</a:t>
            </a:r>
          </a:p>
          <a:p>
            <a:pPr marL="228600" indent="-228600">
              <a:buFont typeface="+mj-lt"/>
              <a:buAutoNum type="arabicPeriod"/>
            </a:pPr>
            <a:r>
              <a:rPr lang="en-US" sz="1200" dirty="0"/>
              <a:t>Click on the icon for </a:t>
            </a:r>
            <a:r>
              <a:rPr lang="en-US" sz="1200" b="1" dirty="0"/>
              <a:t>New Project</a:t>
            </a:r>
            <a:endParaRPr lang="en-US" sz="1200" dirty="0"/>
          </a:p>
          <a:p>
            <a:pPr marL="228600" indent="-228600">
              <a:buFont typeface="+mj-lt"/>
              <a:buAutoNum type="arabicPeriod"/>
            </a:pPr>
            <a:r>
              <a:rPr lang="en-US" sz="1200" dirty="0"/>
              <a:t>In the New Project dialog box, type the name </a:t>
            </a:r>
            <a:r>
              <a:rPr lang="en-US" sz="1200" b="1" dirty="0"/>
              <a:t>Sports Locations</a:t>
            </a:r>
            <a:r>
              <a:rPr lang="en-US" sz="1200" dirty="0"/>
              <a:t>, and click on </a:t>
            </a:r>
            <a:r>
              <a:rPr lang="en-US" sz="1200" b="1" dirty="0"/>
              <a:t>Create Projec</a:t>
            </a:r>
            <a:r>
              <a:rPr lang="en-US" sz="1200" dirty="0"/>
              <a:t>t.</a:t>
            </a:r>
          </a:p>
          <a:p>
            <a:pPr marL="228600" indent="-228600">
              <a:buFont typeface="+mj-lt"/>
              <a:buAutoNum type="arabicPeriod"/>
            </a:pPr>
            <a:r>
              <a:rPr lang="en-US" sz="1200" dirty="0"/>
              <a:t>In the web page, click on the button </a:t>
            </a:r>
            <a:r>
              <a:rPr lang="en-US" sz="1200" b="1" dirty="0"/>
              <a:t>Add images</a:t>
            </a:r>
            <a:r>
              <a:rPr lang="en-US" sz="1200" dirty="0"/>
              <a:t>, then click on the button </a:t>
            </a:r>
            <a:r>
              <a:rPr lang="en-US" sz="1200" b="1" dirty="0"/>
              <a:t>Browse local files</a:t>
            </a:r>
            <a:r>
              <a:rPr lang="en-US" sz="1200" dirty="0"/>
              <a:t>. browse to the location </a:t>
            </a:r>
            <a:r>
              <a:rPr lang="en-US" sz="1200" b="1" dirty="0"/>
              <a:t>\Lab\Starter\Images</a:t>
            </a:r>
            <a:r>
              <a:rPr lang="en-US" sz="1200" dirty="0"/>
              <a:t>. select all the images and click on </a:t>
            </a:r>
            <a:r>
              <a:rPr lang="en-US" sz="1200" b="1" dirty="0"/>
              <a:t>Open</a:t>
            </a:r>
            <a:r>
              <a:rPr lang="en-US" sz="1200" dirty="0"/>
              <a:t>.</a:t>
            </a:r>
          </a:p>
          <a:p>
            <a:pPr marL="228600" indent="-228600">
              <a:buFont typeface="+mj-lt"/>
              <a:buAutoNum type="arabicPeriod"/>
            </a:pPr>
            <a:r>
              <a:rPr lang="en-US" sz="1200" dirty="0"/>
              <a:t>Click on </a:t>
            </a:r>
            <a:r>
              <a:rPr lang="en-US" sz="1200" b="1" dirty="0"/>
              <a:t>Upload 20 files.</a:t>
            </a:r>
            <a:endParaRPr lang="en-US" sz="1200" dirty="0"/>
          </a:p>
          <a:p>
            <a:pPr marL="228600" indent="-228600">
              <a:buFont typeface="+mj-lt"/>
              <a:buAutoNum type="arabicPeriod"/>
            </a:pPr>
            <a:r>
              <a:rPr lang="en-US" sz="1200" dirty="0"/>
              <a:t>Click </a:t>
            </a:r>
            <a:r>
              <a:rPr lang="en-US" sz="1200" b="1" dirty="0"/>
              <a:t>Done</a:t>
            </a:r>
            <a:r>
              <a:rPr lang="en-US" sz="1200" dirty="0"/>
              <a:t>.</a:t>
            </a:r>
          </a:p>
          <a:p>
            <a:endParaRPr lang="en-US" sz="1200" b="1" dirty="0"/>
          </a:p>
          <a:p>
            <a:r>
              <a:rPr lang="en-US" sz="1200" b="1" dirty="0"/>
              <a:t>Step 2: Add tags to the images in the project</a:t>
            </a:r>
          </a:p>
          <a:p>
            <a:pPr marL="228600" indent="-228600">
              <a:buFont typeface="+mj-lt"/>
              <a:buAutoNum type="arabicPeriod"/>
            </a:pPr>
            <a:r>
              <a:rPr lang="en-US" sz="1200" dirty="0"/>
              <a:t>In the webpage, click on the </a:t>
            </a:r>
            <a:r>
              <a:rPr lang="en-US" sz="1200" b="1" dirty="0"/>
              <a:t>check box</a:t>
            </a:r>
            <a:r>
              <a:rPr lang="en-US" sz="1200" dirty="0"/>
              <a:t> next to </a:t>
            </a:r>
            <a:r>
              <a:rPr lang="en-US" sz="1200" b="1" dirty="0"/>
              <a:t>untagged.</a:t>
            </a:r>
            <a:endParaRPr lang="en-US" sz="1200" dirty="0"/>
          </a:p>
          <a:p>
            <a:pPr marL="228600" indent="-228600">
              <a:buFont typeface="+mj-lt"/>
              <a:buAutoNum type="arabicPeriod"/>
            </a:pPr>
            <a:r>
              <a:rPr lang="en-US" sz="1200" dirty="0"/>
              <a:t>Hover over a picture that looks like a swimming pool, and click on the </a:t>
            </a:r>
            <a:r>
              <a:rPr lang="en-US" sz="1200" b="1" dirty="0"/>
              <a:t>tick</a:t>
            </a:r>
            <a:r>
              <a:rPr lang="en-US" sz="1200" dirty="0"/>
              <a:t> that appears in the picture. </a:t>
            </a:r>
            <a:r>
              <a:rPr lang="en-US" sz="1200" b="1" dirty="0"/>
              <a:t>Repeat for each swimming pool image</a:t>
            </a:r>
            <a:r>
              <a:rPr lang="en-US" sz="1200" dirty="0"/>
              <a:t>.</a:t>
            </a:r>
          </a:p>
          <a:p>
            <a:pPr marL="228600" indent="-228600">
              <a:buFont typeface="+mj-lt"/>
              <a:buAutoNum type="arabicPeriod"/>
            </a:pPr>
            <a:r>
              <a:rPr lang="en-US" sz="1200" dirty="0"/>
              <a:t>On the toolbar, click on </a:t>
            </a:r>
            <a:r>
              <a:rPr lang="en-US" sz="1200" b="1" dirty="0"/>
              <a:t>Tag images.</a:t>
            </a:r>
            <a:endParaRPr lang="en-US" sz="1200" dirty="0"/>
          </a:p>
          <a:p>
            <a:pPr marL="228600" indent="-228600">
              <a:buFont typeface="+mj-lt"/>
              <a:buAutoNum type="arabicPeriod"/>
            </a:pPr>
            <a:r>
              <a:rPr lang="en-US" sz="1200" dirty="0"/>
              <a:t>In the Tag Images dialog box, in the text box, type </a:t>
            </a:r>
            <a:r>
              <a:rPr lang="en-US" sz="1200" b="1" dirty="0"/>
              <a:t>Pools</a:t>
            </a:r>
            <a:r>
              <a:rPr lang="en-US" sz="1200" dirty="0"/>
              <a:t>, and then click on the </a:t>
            </a:r>
            <a:r>
              <a:rPr lang="en-US" sz="1200" b="1" dirty="0"/>
              <a:t>plus icon</a:t>
            </a:r>
            <a:r>
              <a:rPr lang="en-US" sz="1200" dirty="0"/>
              <a:t> and click on </a:t>
            </a:r>
            <a:r>
              <a:rPr lang="en-US" sz="1200" b="1" dirty="0"/>
              <a:t>Save and close</a:t>
            </a:r>
            <a:r>
              <a:rPr lang="en-US" sz="1200" dirty="0"/>
              <a:t>.</a:t>
            </a:r>
          </a:p>
          <a:p>
            <a:pPr marL="228600" indent="-228600">
              <a:buFont typeface="+mj-lt"/>
              <a:buAutoNum type="arabicPeriod"/>
            </a:pPr>
            <a:r>
              <a:rPr lang="en-US" sz="1200" dirty="0"/>
              <a:t>Hover over a picture that looks like an athletics track, and click on the </a:t>
            </a:r>
            <a:r>
              <a:rPr lang="en-US" sz="1200" b="1" dirty="0"/>
              <a:t>tick</a:t>
            </a:r>
            <a:r>
              <a:rPr lang="en-US" sz="1200" dirty="0"/>
              <a:t> that appears in the picture. </a:t>
            </a:r>
            <a:r>
              <a:rPr lang="en-US" sz="1200" b="1" dirty="0"/>
              <a:t>Repeat for each athletics track image</a:t>
            </a:r>
            <a:r>
              <a:rPr lang="en-US" sz="1200" dirty="0"/>
              <a:t>.</a:t>
            </a:r>
          </a:p>
          <a:p>
            <a:pPr marL="228600" indent="-228600">
              <a:buFont typeface="+mj-lt"/>
              <a:buAutoNum type="arabicPeriod"/>
            </a:pPr>
            <a:r>
              <a:rPr lang="en-US" sz="1200" dirty="0"/>
              <a:t>On the toolbar, click on </a:t>
            </a:r>
            <a:r>
              <a:rPr lang="en-US" sz="1200" b="1" dirty="0"/>
              <a:t>Tag images.</a:t>
            </a:r>
            <a:endParaRPr lang="en-US" sz="1200" dirty="0"/>
          </a:p>
          <a:p>
            <a:pPr marL="228600" indent="-228600">
              <a:buFont typeface="+mj-lt"/>
              <a:buAutoNum type="arabicPeriod"/>
            </a:pPr>
            <a:r>
              <a:rPr lang="en-US" sz="1200" dirty="0"/>
              <a:t>In the Tag Images dialog box, in the text box, type </a:t>
            </a:r>
            <a:r>
              <a:rPr lang="en-US" sz="1200" b="1" dirty="0"/>
              <a:t>Tracks</a:t>
            </a:r>
            <a:r>
              <a:rPr lang="en-US" sz="1200" dirty="0"/>
              <a:t>, and then click on the </a:t>
            </a:r>
            <a:r>
              <a:rPr lang="en-US" sz="1200" b="1" dirty="0"/>
              <a:t>plus icon</a:t>
            </a:r>
            <a:r>
              <a:rPr lang="en-US" sz="1200" dirty="0"/>
              <a:t> and click on </a:t>
            </a:r>
            <a:r>
              <a:rPr lang="en-US" sz="1200" b="1" dirty="0"/>
              <a:t>Save and close.</a:t>
            </a:r>
            <a:endParaRPr lang="en-US" sz="1200" dirty="0"/>
          </a:p>
          <a:p>
            <a:endParaRPr lang="en-US" sz="1200" b="1" dirty="0"/>
          </a:p>
          <a:p>
            <a:r>
              <a:rPr lang="en-US" sz="1200" b="1" dirty="0"/>
              <a:t>Step 3: Train the project</a:t>
            </a:r>
          </a:p>
          <a:p>
            <a:pPr marL="228600" indent="-228600">
              <a:buFont typeface="+mj-lt"/>
              <a:buAutoNum type="arabicPeriod"/>
            </a:pPr>
            <a:r>
              <a:rPr lang="en-US" sz="1200" dirty="0"/>
              <a:t>In the web page, at the top right, click on the </a:t>
            </a:r>
            <a:r>
              <a:rPr lang="en-US" sz="1200" b="1" dirty="0"/>
              <a:t>green button</a:t>
            </a:r>
            <a:r>
              <a:rPr lang="en-US" sz="1200" dirty="0"/>
              <a:t> that states </a:t>
            </a:r>
            <a:r>
              <a:rPr lang="en-US" sz="1200" b="1" dirty="0"/>
              <a:t>Train.</a:t>
            </a:r>
            <a:endParaRPr lang="en-US" sz="1200" dirty="0"/>
          </a:p>
          <a:p>
            <a:pPr marL="228600" indent="-228600">
              <a:buFont typeface="+mj-lt"/>
              <a:buAutoNum type="arabicPeriod"/>
            </a:pPr>
            <a:r>
              <a:rPr lang="en-US" sz="1200" dirty="0"/>
              <a:t>The </a:t>
            </a:r>
            <a:r>
              <a:rPr lang="en-US" sz="1200" b="1" dirty="0"/>
              <a:t>Performance</a:t>
            </a:r>
            <a:r>
              <a:rPr lang="en-US" sz="1200" dirty="0"/>
              <a:t> web page shows a title of </a:t>
            </a:r>
            <a:r>
              <a:rPr lang="en-US" sz="1200" b="1" dirty="0"/>
              <a:t>iteration 1</a:t>
            </a:r>
            <a:r>
              <a:rPr lang="en-US" sz="1200" dirty="0"/>
              <a:t> with figures pertaining to the precision and recall values of the trained model.</a:t>
            </a:r>
          </a:p>
          <a:p>
            <a:endParaRPr lang="en-US" sz="1200" b="1" dirty="0"/>
          </a:p>
          <a:p>
            <a:r>
              <a:rPr lang="en-US" sz="1200" b="1" dirty="0"/>
              <a:t>Step 4: Perform a prediction</a:t>
            </a:r>
          </a:p>
          <a:p>
            <a:pPr marL="228600" indent="-228600">
              <a:buFont typeface="+mj-lt"/>
              <a:buAutoNum type="arabicPeriod"/>
            </a:pPr>
            <a:r>
              <a:rPr lang="en-US" sz="1200" dirty="0"/>
              <a:t>In the web page, at the top right, click on the </a:t>
            </a:r>
            <a:r>
              <a:rPr lang="en-US" sz="1200" b="1" dirty="0"/>
              <a:t>blue button</a:t>
            </a:r>
            <a:r>
              <a:rPr lang="en-US" sz="1200" dirty="0"/>
              <a:t> that states </a:t>
            </a:r>
            <a:r>
              <a:rPr lang="en-US" sz="1200" b="1" dirty="0"/>
              <a:t>Quick Test.</a:t>
            </a:r>
            <a:endParaRPr lang="en-US" sz="1200" dirty="0"/>
          </a:p>
          <a:p>
            <a:pPr marL="228600" indent="-228600">
              <a:buFont typeface="+mj-lt"/>
              <a:buAutoNum type="arabicPeriod"/>
            </a:pPr>
            <a:r>
              <a:rPr lang="en-US" sz="1200" dirty="0"/>
              <a:t>In the Quick Test dialog box, click on Browse local files, browse to the location </a:t>
            </a:r>
            <a:r>
              <a:rPr lang="en-US" sz="1200" b="1" dirty="0"/>
              <a:t>\Lab\Starter\Test</a:t>
            </a:r>
            <a:r>
              <a:rPr lang="en-US" sz="1200" dirty="0"/>
              <a:t>. select the image </a:t>
            </a:r>
            <a:r>
              <a:rPr lang="en-US" sz="1200" b="1" dirty="0"/>
              <a:t>Sport.jpg</a:t>
            </a:r>
            <a:r>
              <a:rPr lang="en-US" sz="1200" dirty="0"/>
              <a:t> and click on </a:t>
            </a:r>
            <a:r>
              <a:rPr lang="en-US" sz="1200" b="1" dirty="0"/>
              <a:t>Open</a:t>
            </a:r>
            <a:r>
              <a:rPr lang="en-US" sz="1200" dirty="0"/>
              <a:t>.</a:t>
            </a:r>
          </a:p>
          <a:p>
            <a:pPr marL="228600" indent="-228600">
              <a:buFont typeface="+mj-lt"/>
              <a:buAutoNum type="arabicPeriod"/>
            </a:pPr>
            <a:r>
              <a:rPr lang="en-US" sz="1200" dirty="0"/>
              <a:t>The result will appear after about 10 seconds confirming that the picture is a </a:t>
            </a:r>
            <a:r>
              <a:rPr lang="en-US" sz="1200" b="1" dirty="0"/>
              <a:t>Pool</a:t>
            </a:r>
            <a:r>
              <a:rPr lang="en-US" sz="1200" dirty="0"/>
              <a:t> with </a:t>
            </a:r>
            <a:r>
              <a:rPr lang="en-US" sz="1200" b="1" dirty="0"/>
              <a:t>100% Probability</a:t>
            </a:r>
            <a:endParaRPr lang="en-US" sz="1200" dirty="0"/>
          </a:p>
          <a:p>
            <a:pPr marL="0" indent="0" defTabSz="986002">
              <a:spcAft>
                <a:spcPts val="359"/>
              </a:spcAft>
              <a:buFont typeface="+mj-lt"/>
              <a:buNone/>
              <a:defRPr/>
            </a:pPr>
            <a:endParaRPr lang="en-US" sz="1200" dirty="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72659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Types of Custom Vision Client Library’s</a:t>
            </a:r>
          </a:p>
          <a:p>
            <a:pPr marL="181240" indent="-181240">
              <a:buFont typeface="Arial" panose="020B0604020202020204" pitchFamily="34" charset="0"/>
              <a:buChar char="•"/>
            </a:pPr>
            <a:r>
              <a:rPr lang="en-GB" dirty="0"/>
              <a:t>Obtaining a training key</a:t>
            </a:r>
          </a:p>
          <a:p>
            <a:pPr marL="181240" indent="-181240">
              <a:buFont typeface="Arial" panose="020B0604020202020204" pitchFamily="34" charset="0"/>
              <a:buChar char="•"/>
            </a:pPr>
            <a:r>
              <a:rPr lang="en-GB" dirty="0"/>
              <a:t>Creating stores in memory</a:t>
            </a:r>
          </a:p>
          <a:p>
            <a:pPr marL="181240" indent="-181240">
              <a:buFont typeface="Arial" panose="020B0604020202020204" pitchFamily="34" charset="0"/>
              <a:buChar char="•"/>
            </a:pPr>
            <a:r>
              <a:rPr lang="en-GB" dirty="0"/>
              <a:t>API instantiation and Credential Management</a:t>
            </a:r>
          </a:p>
          <a:p>
            <a:pPr marL="181240" indent="-181240">
              <a:buFont typeface="Arial" panose="020B0604020202020204" pitchFamily="34" charset="0"/>
              <a:buChar char="•"/>
            </a:pPr>
            <a:r>
              <a:rPr lang="en-GB" dirty="0"/>
              <a:t>Handling Credential Input</a:t>
            </a:r>
          </a:p>
          <a:p>
            <a:pPr marL="181240" indent="-181240">
              <a:buFont typeface="Arial" panose="020B0604020202020204" pitchFamily="34" charset="0"/>
              <a:buChar char="•"/>
            </a:pPr>
            <a:r>
              <a:rPr lang="en-GB" dirty="0"/>
              <a:t>Loading images into memory</a:t>
            </a:r>
          </a:p>
          <a:p>
            <a:pPr marL="181240" indent="-181240">
              <a:buFont typeface="Arial" panose="020B0604020202020204" pitchFamily="34" charset="0"/>
              <a:buChar char="•"/>
            </a:pPr>
            <a:r>
              <a:rPr lang="en-GB" dirty="0"/>
              <a:t>Creating a Project</a:t>
            </a:r>
          </a:p>
          <a:p>
            <a:pPr marL="181240" indent="-181240">
              <a:buFont typeface="Arial" panose="020B0604020202020204" pitchFamily="34" charset="0"/>
              <a:buChar char="•"/>
            </a:pPr>
            <a:r>
              <a:rPr lang="en-GB" dirty="0"/>
              <a:t>Managing Tagging</a:t>
            </a:r>
          </a:p>
          <a:p>
            <a:pPr marL="181240" indent="-181240">
              <a:buFont typeface="Arial" panose="020B0604020202020204" pitchFamily="34" charset="0"/>
              <a:buChar char="•"/>
            </a:pPr>
            <a:r>
              <a:rPr lang="en-GB" dirty="0"/>
              <a:t>Uploading Images</a:t>
            </a:r>
          </a:p>
          <a:p>
            <a:pPr marL="181240" indent="-181240">
              <a:buFont typeface="Arial" panose="020B0604020202020204" pitchFamily="34" charset="0"/>
              <a:buChar char="•"/>
            </a:pPr>
            <a:r>
              <a:rPr lang="en-GB" dirty="0"/>
              <a:t>Training the model</a:t>
            </a:r>
          </a:p>
          <a:p>
            <a:pPr marL="181240" indent="-181240">
              <a:buFont typeface="Arial" panose="020B0604020202020204" pitchFamily="34" charset="0"/>
              <a:buChar char="•"/>
            </a:pPr>
            <a:r>
              <a:rPr lang="en-GB" dirty="0"/>
              <a:t>Making Predictions</a:t>
            </a:r>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endParaRPr lang="en-GB" dirty="0"/>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3926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Two client libraries that can be used to develop a Custom Vision application:</a:t>
            </a:r>
          </a:p>
          <a:p>
            <a:pPr marL="0" indent="0">
              <a:buFont typeface="+mj-lt"/>
              <a:buNone/>
            </a:pPr>
            <a:endParaRPr lang="en-US" sz="1000" b="0" dirty="0"/>
          </a:p>
          <a:p>
            <a:pPr marL="0" indent="0">
              <a:buFont typeface="+mj-lt"/>
              <a:buNone/>
            </a:pPr>
            <a:r>
              <a:rPr lang="en-GB" sz="1000" b="1" dirty="0" err="1"/>
              <a:t>Microsoft.Cognitive.CustomVision.Training</a:t>
            </a:r>
            <a:endParaRPr lang="en-GB" sz="1000" b="1" dirty="0"/>
          </a:p>
          <a:p>
            <a:pPr marL="0" indent="0">
              <a:buFont typeface="+mj-lt"/>
              <a:buNone/>
            </a:pPr>
            <a:endParaRPr lang="en-GB" sz="1000" b="1" dirty="0"/>
          </a:p>
          <a:p>
            <a:pPr marL="0" indent="0">
              <a:buFont typeface="+mj-lt"/>
              <a:buNone/>
            </a:pPr>
            <a:r>
              <a:rPr lang="en-US" sz="1000" dirty="0"/>
              <a:t>Gives you full access to the Custom Vision training SDK, allowing you to </a:t>
            </a:r>
            <a:r>
              <a:rPr lang="en-US" sz="1000" dirty="0" err="1"/>
              <a:t>programatically</a:t>
            </a:r>
            <a:r>
              <a:rPr lang="en-US" sz="1000" dirty="0"/>
              <a:t> perform any management operations possible through the Custom Vision website. </a:t>
            </a:r>
          </a:p>
          <a:p>
            <a:pPr marL="0" indent="0">
              <a:buFont typeface="+mj-lt"/>
              <a:buNone/>
            </a:pPr>
            <a:endParaRPr lang="en-US" sz="1000" b="0" dirty="0"/>
          </a:p>
          <a:p>
            <a:pPr marL="0" indent="0">
              <a:buFont typeface="+mj-lt"/>
              <a:buNone/>
            </a:pPr>
            <a:r>
              <a:rPr lang="en-US" sz="1000" b="0" dirty="0"/>
              <a:t>Reference:</a:t>
            </a:r>
          </a:p>
          <a:p>
            <a:pPr marL="0" indent="0">
              <a:buFont typeface="+mj-lt"/>
              <a:buNone/>
            </a:pPr>
            <a:r>
              <a:rPr lang="en-US" sz="1000" b="0" dirty="0"/>
              <a:t>https://www.nuget.org/packages/Microsoft.Cognitive.CustomVision.Training/</a:t>
            </a:r>
          </a:p>
          <a:p>
            <a:pPr marL="0" indent="0">
              <a:buFont typeface="+mj-lt"/>
              <a:buNone/>
            </a:pPr>
            <a:endParaRPr lang="en-US" sz="1000" b="0" dirty="0"/>
          </a:p>
          <a:p>
            <a:pPr marL="0" indent="0">
              <a:buFont typeface="+mj-lt"/>
              <a:buNone/>
            </a:pPr>
            <a:r>
              <a:rPr lang="en-GB" sz="1000" b="1" dirty="0" err="1"/>
              <a:t>Microsoft.Cognitive.CustomVision.Prediction</a:t>
            </a:r>
            <a:endParaRPr lang="en-GB" sz="1000" b="1" dirty="0"/>
          </a:p>
          <a:p>
            <a:pPr marL="0" indent="0">
              <a:buFont typeface="+mj-lt"/>
              <a:buNone/>
            </a:pPr>
            <a:endParaRPr lang="en-GB" sz="1000" b="1" dirty="0"/>
          </a:p>
          <a:p>
            <a:pPr marL="0" indent="0">
              <a:buFont typeface="+mj-lt"/>
              <a:buNone/>
            </a:pPr>
            <a:r>
              <a:rPr lang="en-US" sz="1000" dirty="0"/>
              <a:t>Allows you to programmatically predict an image against a trained Custom Vision endpoint.</a:t>
            </a:r>
          </a:p>
          <a:p>
            <a:pPr marL="0" indent="0">
              <a:buFont typeface="+mj-lt"/>
              <a:buNone/>
            </a:pPr>
            <a:endParaRPr lang="en-US" sz="1000" b="1" dirty="0"/>
          </a:p>
          <a:p>
            <a:pPr marL="0" indent="0">
              <a:buFont typeface="+mj-lt"/>
              <a:buNone/>
            </a:pPr>
            <a:r>
              <a:rPr lang="en-US" sz="1000" b="0" dirty="0"/>
              <a:t>Reference:</a:t>
            </a:r>
            <a:endParaRPr lang="en-GB" sz="1000" b="1" dirty="0"/>
          </a:p>
          <a:p>
            <a:pPr marL="0" indent="0">
              <a:buFont typeface="+mj-lt"/>
              <a:buNone/>
            </a:pPr>
            <a:r>
              <a:rPr lang="en-US" sz="1000" b="0" dirty="0"/>
              <a:t>https://www.nuget.org/packages/Microsoft.Cognitive.CustomVision.Prediction/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11051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A training key will be required to use the </a:t>
            </a:r>
            <a:r>
              <a:rPr lang="en-US" sz="1000" b="1" dirty="0"/>
              <a:t>https://customvision.ai</a:t>
            </a:r>
            <a:r>
              <a:rPr lang="en-US" sz="1000" dirty="0"/>
              <a:t> </a:t>
            </a:r>
            <a:r>
              <a:rPr lang="en-US" sz="1000" b="0" dirty="0"/>
              <a:t>service programmatically.</a:t>
            </a:r>
          </a:p>
          <a:p>
            <a:pPr marL="0" indent="0">
              <a:buFont typeface="+mj-lt"/>
              <a:buNone/>
            </a:pPr>
            <a:endParaRPr lang="en-US" sz="1000" b="0" dirty="0"/>
          </a:p>
          <a:p>
            <a:pPr marL="228600" indent="-228600">
              <a:buFont typeface="+mj-lt"/>
              <a:buAutoNum type="arabicPeriod"/>
            </a:pPr>
            <a:r>
              <a:rPr lang="en-US" sz="1000" dirty="0"/>
              <a:t>Open up your </a:t>
            </a:r>
            <a:r>
              <a:rPr lang="en-US" sz="1000" b="1" dirty="0"/>
              <a:t>browser</a:t>
            </a:r>
            <a:r>
              <a:rPr lang="en-US" sz="1000" dirty="0"/>
              <a:t>.</a:t>
            </a:r>
          </a:p>
          <a:p>
            <a:pPr marL="228600" indent="-228600">
              <a:buFont typeface="+mj-lt"/>
              <a:buAutoNum type="arabicPeriod"/>
            </a:pPr>
            <a:r>
              <a:rPr lang="en-US" sz="1000" dirty="0"/>
              <a:t>type in </a:t>
            </a:r>
            <a:r>
              <a:rPr lang="en-US" sz="1000" b="1" dirty="0"/>
              <a:t>https://customvision.ai</a:t>
            </a:r>
            <a:r>
              <a:rPr lang="en-US" sz="1000" dirty="0"/>
              <a:t> and </a:t>
            </a:r>
            <a:r>
              <a:rPr lang="en-US" sz="1000" b="1" dirty="0"/>
              <a:t>sign in</a:t>
            </a:r>
            <a:r>
              <a:rPr lang="en-US" sz="1000" dirty="0"/>
              <a:t> or </a:t>
            </a:r>
            <a:r>
              <a:rPr lang="en-US" sz="1000" b="1" dirty="0"/>
              <a:t>register</a:t>
            </a:r>
            <a:r>
              <a:rPr lang="en-US" sz="1000" dirty="0"/>
              <a:t>.</a:t>
            </a:r>
          </a:p>
          <a:p>
            <a:pPr marL="228600" indent="-228600">
              <a:buFont typeface="+mj-lt"/>
              <a:buAutoNum type="arabicPeriod"/>
            </a:pPr>
            <a:r>
              <a:rPr lang="en-US" sz="1000" dirty="0"/>
              <a:t>Click on the icon for </a:t>
            </a:r>
            <a:r>
              <a:rPr lang="en-US" sz="1000" b="1" dirty="0"/>
              <a:t>New Project</a:t>
            </a:r>
            <a:endParaRPr lang="en-US" sz="1000" dirty="0"/>
          </a:p>
          <a:p>
            <a:pPr marL="228600" indent="-228600">
              <a:buFont typeface="+mj-lt"/>
              <a:buAutoNum type="arabicPeriod" startAt="4"/>
            </a:pPr>
            <a:r>
              <a:rPr lang="en-US" sz="1000" b="0" dirty="0"/>
              <a:t>Click on the Project Settings icon </a:t>
            </a:r>
          </a:p>
          <a:p>
            <a:pPr marL="228600" indent="-228600">
              <a:buFont typeface="+mj-lt"/>
              <a:buAutoNum type="arabicPeriod" startAt="4"/>
            </a:pPr>
            <a:r>
              <a:rPr lang="en-US" sz="1000" b="0" dirty="0"/>
              <a:t>Under Subscription Keys, copy the key</a:t>
            </a:r>
          </a:p>
          <a:p>
            <a:pPr marL="0" indent="0">
              <a:buFont typeface="+mj-lt"/>
              <a:buNone/>
            </a:pPr>
            <a:endParaRPr lang="en-US" sz="1000" b="0" dirty="0"/>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946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194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6094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6002">
              <a:spcAft>
                <a:spcPts val="359"/>
              </a:spcAft>
              <a:defRPr/>
            </a:pPr>
            <a:r>
              <a:rPr lang="en-US" dirty="0"/>
              <a:t>This session is brought to you by Microsoft’s Artificial Intelligence and Research Team.</a:t>
            </a:r>
          </a:p>
        </p:txBody>
      </p:sp>
      <p:sp>
        <p:nvSpPr>
          <p:cNvPr id="4" name="Footer Placeholder 3"/>
          <p:cNvSpPr>
            <a:spLocks noGrp="1"/>
          </p:cNvSpPr>
          <p:nvPr>
            <p:ph type="ftr" sz="quarter" idx="10"/>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7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10329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15726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we will look at the code required to prepare to use the Custom Vision APIs.</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Step 1: </a:t>
            </a:r>
            <a:r>
              <a:rPr lang="en-GB" sz="900" b="1" dirty="0"/>
              <a:t>Setting up Custom Vision Programmatically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Start Visual Studio 2017, Community Edition, open the Visual Studio solution named CustomVision.Sample.sln in location \Lab\Starter\Cognitive-</a:t>
            </a:r>
            <a:r>
              <a:rPr lang="en-US" sz="900" dirty="0" err="1"/>
              <a:t>CustomVision</a:t>
            </a:r>
            <a:r>
              <a:rPr lang="en-US" sz="900" dirty="0"/>
              <a:t>-Windows\Samples\</a:t>
            </a:r>
            <a:r>
              <a:rPr lang="en-US" sz="900" dirty="0" err="1"/>
              <a:t>CustomVision.Sample</a:t>
            </a:r>
            <a:r>
              <a:rPr lang="en-US" sz="900" dirty="0"/>
              <a:t>. This code defines and calls two helper methods. The method called </a:t>
            </a:r>
            <a:r>
              <a:rPr lang="en-US" sz="900" b="1" dirty="0" err="1"/>
              <a:t>GetTrainingKey</a:t>
            </a:r>
            <a:r>
              <a:rPr lang="en-US" sz="900" dirty="0"/>
              <a:t> prepares the training key. The one called </a:t>
            </a:r>
            <a:r>
              <a:rPr lang="en-US" sz="900" b="1" dirty="0" err="1"/>
              <a:t>LoadImagesFromDisk</a:t>
            </a:r>
            <a:r>
              <a:rPr lang="en-US" sz="900" dirty="0"/>
              <a:t> loads two sets of images that this example uses to train the project, and one test image that the example loads to demonstrate the use of the default prediction endpoint. On opening the project the following code should be displayed from line 35. Review the </a:t>
            </a:r>
            <a:r>
              <a:rPr lang="en-US" sz="900" dirty="0" err="1"/>
              <a:t>folowing</a:t>
            </a:r>
            <a:r>
              <a:rPr lang="en-US" sz="900" dirty="0"/>
              <a:t> code with the students: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System;</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System.Collections.Generic</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System.IO;</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System.Linq</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System.Threading</a:t>
            </a:r>
            <a:r>
              <a:rPr lang="en-GB" sz="900" dirty="0">
                <a:solidFill>
                  <a:srgbClr val="000000"/>
                </a:solidFill>
                <a:latin typeface="Consolas" panose="020B0609020204030204" pitchFamily="49" charset="0"/>
              </a:rPr>
              <a:t>;</a:t>
            </a:r>
          </a:p>
          <a:p>
            <a:r>
              <a:rPr lang="en-GB" sz="900" dirty="0">
                <a:solidFill>
                  <a:srgbClr val="0000FF"/>
                </a:solidFill>
                <a:latin typeface="Consolas" panose="020B0609020204030204" pitchFamily="49" charset="0"/>
              </a:rPr>
              <a:t>using</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Microsoft.Cognitive.CustomVision</a:t>
            </a:r>
            <a:r>
              <a:rPr lang="en-GB"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FF"/>
                </a:solidFill>
                <a:latin typeface="Consolas" panose="020B0609020204030204" pitchFamily="49" charset="0"/>
              </a:rPr>
              <a:t>namespace</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CustomVision.Sample</a:t>
            </a:r>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class</a:t>
            </a:r>
            <a:r>
              <a:rPr lang="en-GB" sz="900" dirty="0">
                <a:solidFill>
                  <a:srgbClr val="000000"/>
                </a:solidFill>
                <a:latin typeface="Consolas" panose="020B0609020204030204" pitchFamily="49" charset="0"/>
              </a:rPr>
              <a:t> </a:t>
            </a:r>
            <a:r>
              <a:rPr lang="en-GB" sz="900" dirty="0">
                <a:solidFill>
                  <a:srgbClr val="2B91AF"/>
                </a:solidFill>
                <a:latin typeface="Consolas" panose="020B0609020204030204" pitchFamily="49" charset="0"/>
              </a:rPr>
              <a:t>Program</a:t>
            </a:r>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List&lt;</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&gt; </a:t>
            </a:r>
            <a:r>
              <a:rPr lang="en-US" sz="900" dirty="0" err="1">
                <a:solidFill>
                  <a:srgbClr val="000000"/>
                </a:solidFill>
                <a:latin typeface="Consolas" panose="020B0609020204030204" pitchFamily="49" charset="0"/>
              </a:rPr>
              <a:t>hemlockImages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List&lt;</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&gt; </a:t>
            </a:r>
            <a:r>
              <a:rPr lang="en-US" sz="900" dirty="0" err="1">
                <a:solidFill>
                  <a:srgbClr val="000000"/>
                </a:solidFill>
                <a:latin typeface="Consolas" panose="020B0609020204030204" pitchFamily="49" charset="0"/>
              </a:rPr>
              <a:t>japaneseCherryImages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private</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static</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MemoryStream</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testImage</a:t>
            </a:r>
            <a:r>
              <a:rPr lang="en-GB"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Main(</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You can either add your training key here, pass it on the command line, or type it in when the program runs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GetTrainingKey</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"&lt;your key here&gt;"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the </a:t>
            </a:r>
            <a:r>
              <a:rPr lang="en-US" sz="900" dirty="0" err="1">
                <a:solidFill>
                  <a:srgbClr val="008000"/>
                </a:solidFill>
                <a:latin typeface="Consolas" panose="020B0609020204030204" pitchFamily="49" charset="0"/>
              </a:rPr>
              <a:t>Api</a:t>
            </a:r>
            <a:r>
              <a:rPr lang="en-US" sz="900" dirty="0">
                <a:solidFill>
                  <a:srgbClr val="008000"/>
                </a:solidFill>
                <a:latin typeface="Consolas" panose="020B0609020204030204" pitchFamily="49" charset="0"/>
              </a:rPr>
              <a:t>, passing in a credentials object that contains the training key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TrainingApiCredentials</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trainingCredentials</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TrainingApiCredentials</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TrainingApi</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trainingCredentials</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endParaRPr lang="en-GB"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static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GetTrainingKey</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args</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string</a:t>
            </a:r>
            <a:r>
              <a:rPr lang="en-US" sz="900" dirty="0" err="1">
                <a:solidFill>
                  <a:srgbClr val="000000"/>
                </a:solidFill>
                <a:latin typeface="Consolas" panose="020B0609020204030204" pitchFamily="49" charset="0"/>
              </a:rPr>
              <a:t>.IsNullOrWhiteSpace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trainingKey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trainingKey.Equals</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"&lt;your key here&gt;"</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if</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args.Length</a:t>
            </a:r>
            <a:r>
              <a:rPr lang="en-GB" sz="900" dirty="0">
                <a:solidFill>
                  <a:srgbClr val="000000"/>
                </a:solidFill>
                <a:latin typeface="Consolas" panose="020B0609020204030204" pitchFamily="49" charset="0"/>
              </a:rPr>
              <a:t> &gt;= 1)</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args</a:t>
            </a:r>
            <a:r>
              <a:rPr lang="en-GB" sz="900" dirty="0">
                <a:solidFill>
                  <a:srgbClr val="000000"/>
                </a:solidFill>
                <a:latin typeface="Consolas" panose="020B0609020204030204" pitchFamily="49" charset="0"/>
              </a:rPr>
              <a:t>[0];</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while</a:t>
            </a:r>
            <a:r>
              <a:rPr lang="en-GB" sz="900" dirty="0">
                <a:solidFill>
                  <a:srgbClr val="000000"/>
                </a:solidFill>
                <a:latin typeface="Consolas" panose="020B0609020204030204" pitchFamily="49" charset="0"/>
              </a:rPr>
              <a:t> (</a:t>
            </a:r>
            <a:r>
              <a:rPr lang="en-GB" sz="900" dirty="0" err="1">
                <a:solidFill>
                  <a:srgbClr val="0000FF"/>
                </a:solidFill>
                <a:latin typeface="Consolas" panose="020B0609020204030204" pitchFamily="49" charset="0"/>
              </a:rPr>
              <a:t>string</a:t>
            </a:r>
            <a:r>
              <a:rPr lang="en-GB" sz="900" dirty="0" err="1">
                <a:solidFill>
                  <a:srgbClr val="000000"/>
                </a:solidFill>
                <a:latin typeface="Consolas" panose="020B0609020204030204" pitchFamily="49" charset="0"/>
              </a:rPr>
              <a:t>.IsNullOrWhiteSpace</a:t>
            </a:r>
            <a:r>
              <a:rPr lang="en-GB" sz="900" dirty="0">
                <a:solidFill>
                  <a:srgbClr val="000000"/>
                </a:solidFill>
                <a:latin typeface="Consolas" panose="020B0609020204030204" pitchFamily="49" charset="0"/>
              </a:rPr>
              <a:t>(</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trainingKey.Length</a:t>
            </a:r>
            <a:r>
              <a:rPr lang="en-GB" sz="900" dirty="0">
                <a:solidFill>
                  <a:srgbClr val="000000"/>
                </a:solidFill>
                <a:latin typeface="Consolas" panose="020B0609020204030204" pitchFamily="49" charset="0"/>
              </a:rPr>
              <a:t> != 32)</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Console.Write</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"Enter your training key: "</a:t>
            </a:r>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 = </a:t>
            </a:r>
            <a:r>
              <a:rPr lang="en-GB" sz="900" dirty="0" err="1">
                <a:solidFill>
                  <a:srgbClr val="000000"/>
                </a:solidFill>
                <a:latin typeface="Consolas" panose="020B0609020204030204" pitchFamily="49" charset="0"/>
              </a:rPr>
              <a:t>Console.ReadLine</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Console.WriteLine</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return</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trainingKey</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private</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static</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void</a:t>
            </a:r>
            <a:r>
              <a:rPr lang="en-GB" sz="900" dirty="0">
                <a:solidFill>
                  <a:srgbClr val="000000"/>
                </a:solidFill>
                <a:latin typeface="Consolas" panose="020B0609020204030204" pitchFamily="49" charset="0"/>
              </a:rPr>
              <a:t> </a:t>
            </a:r>
            <a:r>
              <a:rPr lang="en-GB" sz="900" dirty="0" err="1">
                <a:solidFill>
                  <a:srgbClr val="000000"/>
                </a:solidFill>
                <a:latin typeface="Consolas" panose="020B0609020204030204" pitchFamily="49" charset="0"/>
              </a:rPr>
              <a:t>LoadImagesFromDisk</a:t>
            </a:r>
            <a:r>
              <a:rPr lang="en-GB"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this loads the images to be uploaded from disk into memory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hemlockImages</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Directory.GetFiles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@"..\..\..\Images\Hemlock"</a:t>
            </a:r>
            <a:r>
              <a:rPr lang="en-US" sz="900" dirty="0">
                <a:solidFill>
                  <a:srgbClr val="000000"/>
                </a:solidFill>
                <a:latin typeface="Consolas" panose="020B0609020204030204" pitchFamily="49" charset="0"/>
              </a:rPr>
              <a:t>).Select(f =&gt;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(f))).</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japaneseCherryImages</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Directory.GetFiles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@"..\..\..\Images\Japanese Cherry"</a:t>
            </a:r>
            <a:r>
              <a:rPr lang="en-US" sz="900" dirty="0">
                <a:solidFill>
                  <a:srgbClr val="000000"/>
                </a:solidFill>
                <a:latin typeface="Consolas" panose="020B0609020204030204" pitchFamily="49" charset="0"/>
              </a:rPr>
              <a:t>).Select(f =&gt;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(f))).</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testImage</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MemoryStream</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File.ReadAllBytes</a:t>
            </a:r>
            <a:r>
              <a:rPr lang="en-US" sz="900" dirty="0">
                <a:solidFill>
                  <a:srgbClr val="000000"/>
                </a:solidFill>
                <a:latin typeface="Consolas" panose="020B0609020204030204" pitchFamily="49" charset="0"/>
              </a:rPr>
              <a:t>(</a:t>
            </a:r>
            <a:r>
              <a:rPr lang="en-US" sz="900" dirty="0">
                <a:solidFill>
                  <a:srgbClr val="800000"/>
                </a:solidFill>
                <a:latin typeface="Consolas" panose="020B0609020204030204" pitchFamily="49" charset="0"/>
              </a:rPr>
              <a:t>@"..\..\..\Images\Test\test_image.jpg"</a:t>
            </a:r>
            <a:r>
              <a:rPr lang="en-US" sz="900" dirty="0">
                <a:solidFill>
                  <a:srgbClr val="000000"/>
                </a:solidFill>
                <a:latin typeface="Consolas" panose="020B0609020204030204" pitchFamily="49" charset="0"/>
              </a:rPr>
              <a:t>));</a:t>
            </a:r>
          </a:p>
          <a:p>
            <a:endParaRPr lang="en-GB" sz="900" dirty="0">
              <a:solidFill>
                <a:srgbClr val="000000"/>
              </a:solidFill>
              <a:latin typeface="Consolas" panose="020B0609020204030204" pitchFamily="49" charset="0"/>
            </a:endParaRP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    }</a:t>
            </a:r>
          </a:p>
          <a:p>
            <a:r>
              <a:rPr lang="en-GB" sz="900" dirty="0">
                <a:solidFill>
                  <a:srgbClr val="000000"/>
                </a:solidFill>
                <a:latin typeface="Consolas" panose="020B0609020204030204" pitchFamily="49" charset="0"/>
              </a:rPr>
              <a:t>}</a:t>
            </a: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47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141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1824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8395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the C# code required to create a Custom Vision Project, create tags and associate images to the tags before uploading the images.</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Previous demo completed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Ensure that the previous demo has been completed</a:t>
            </a:r>
            <a:endParaRPr lang="en-US" sz="900" b="1" dirty="0"/>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 Add the following code as instructed to the code you opened up in the previous demo.</a:t>
            </a:r>
          </a:p>
          <a:p>
            <a:endParaRPr lang="en-US" sz="900" dirty="0"/>
          </a:p>
          <a:p>
            <a:r>
              <a:rPr lang="en-US" sz="900" b="1" dirty="0"/>
              <a:t>Step 2: Create a Custom Vision Service project</a:t>
            </a:r>
          </a:p>
          <a:p>
            <a:endParaRPr lang="en-US" sz="900" b="1" dirty="0"/>
          </a:p>
          <a:p>
            <a:r>
              <a:rPr lang="en-US" sz="900" dirty="0"/>
              <a:t>To create a new Custom Vision Service project, add the following code in your </a:t>
            </a:r>
            <a:r>
              <a:rPr lang="en-US" sz="900" b="1" dirty="0"/>
              <a:t>Main()</a:t>
            </a:r>
            <a:r>
              <a:rPr lang="en-US" sz="900" dirty="0"/>
              <a:t> method after the call to </a:t>
            </a:r>
            <a:r>
              <a:rPr lang="en-US" sz="900" b="1" dirty="0" err="1"/>
              <a:t>LoadImagesFromDisk</a:t>
            </a:r>
            <a:r>
              <a:rPr lang="en-US" sz="900" b="1" dirty="0"/>
              <a:t>().</a:t>
            </a:r>
          </a:p>
          <a:p>
            <a:endParaRPr lang="en-US" sz="900" dirty="0"/>
          </a:p>
          <a:p>
            <a:r>
              <a:rPr lang="en-US" sz="900" dirty="0"/>
              <a:t>// Create a new project </a:t>
            </a:r>
          </a:p>
          <a:p>
            <a:r>
              <a:rPr lang="en-US" sz="900" dirty="0" err="1"/>
              <a:t>Console.WriteLine</a:t>
            </a:r>
            <a:r>
              <a:rPr lang="en-US" sz="900" dirty="0"/>
              <a:t>("Creating new project:"); </a:t>
            </a:r>
          </a:p>
          <a:p>
            <a:r>
              <a:rPr lang="en-US" sz="900" dirty="0" err="1"/>
              <a:t>var</a:t>
            </a:r>
            <a:r>
              <a:rPr lang="en-US" sz="900" dirty="0"/>
              <a:t> project = </a:t>
            </a:r>
            <a:r>
              <a:rPr lang="en-US" sz="900" dirty="0" err="1"/>
              <a:t>trainingApi.CreateProject</a:t>
            </a:r>
            <a:r>
              <a:rPr lang="en-US" sz="900" dirty="0"/>
              <a:t>("My New Project"); </a:t>
            </a:r>
          </a:p>
          <a:p>
            <a:endParaRPr lang="en-US" sz="900" dirty="0"/>
          </a:p>
          <a:p>
            <a:r>
              <a:rPr lang="en-US" sz="900" b="1" dirty="0"/>
              <a:t>Step 3: Add tags to your project</a:t>
            </a:r>
          </a:p>
          <a:p>
            <a:r>
              <a:rPr lang="en-US" sz="900" dirty="0"/>
              <a:t>To add tags to your project, insert the following code after the call to </a:t>
            </a:r>
            <a:r>
              <a:rPr lang="en-US" sz="900" b="1" dirty="0" err="1"/>
              <a:t>CreateProject</a:t>
            </a:r>
            <a:r>
              <a:rPr lang="en-US" sz="900" b="1" dirty="0"/>
              <a:t>(”My New Project”);</a:t>
            </a:r>
            <a:r>
              <a:rPr lang="en-US" sz="900" dirty="0"/>
              <a:t>.</a:t>
            </a:r>
          </a:p>
          <a:p>
            <a:endParaRPr lang="en-US" sz="900" dirty="0"/>
          </a:p>
          <a:p>
            <a:r>
              <a:rPr lang="en-US" sz="900" dirty="0"/>
              <a:t>// Make two tags in the new project </a:t>
            </a:r>
          </a:p>
          <a:p>
            <a:r>
              <a:rPr lang="en-US" sz="900" dirty="0" err="1"/>
              <a:t>var</a:t>
            </a:r>
            <a:r>
              <a:rPr lang="en-US" sz="900" dirty="0"/>
              <a:t> </a:t>
            </a:r>
            <a:r>
              <a:rPr lang="en-US" sz="900" dirty="0" err="1"/>
              <a:t>hemlockTag</a:t>
            </a:r>
            <a:r>
              <a:rPr lang="en-US" sz="900" dirty="0"/>
              <a:t> = </a:t>
            </a:r>
            <a:r>
              <a:rPr lang="en-US" sz="900" dirty="0" err="1"/>
              <a:t>trainingApi.CreateTag</a:t>
            </a:r>
            <a:r>
              <a:rPr lang="en-US" sz="900" dirty="0"/>
              <a:t>(</a:t>
            </a:r>
            <a:r>
              <a:rPr lang="en-US" sz="900" dirty="0" err="1"/>
              <a:t>project.Id</a:t>
            </a:r>
            <a:r>
              <a:rPr lang="en-US" sz="900" dirty="0"/>
              <a:t>, "Hemlock"); </a:t>
            </a:r>
          </a:p>
          <a:p>
            <a:r>
              <a:rPr lang="en-US" sz="900" dirty="0" err="1"/>
              <a:t>var</a:t>
            </a:r>
            <a:r>
              <a:rPr lang="en-US" sz="900" dirty="0"/>
              <a:t> </a:t>
            </a:r>
            <a:r>
              <a:rPr lang="en-US" sz="900" dirty="0" err="1"/>
              <a:t>japaneseCherryTag</a:t>
            </a:r>
            <a:r>
              <a:rPr lang="en-US" sz="900" dirty="0"/>
              <a:t> = </a:t>
            </a:r>
            <a:r>
              <a:rPr lang="en-US" sz="900" dirty="0" err="1"/>
              <a:t>trainingApi.CreateTag</a:t>
            </a:r>
            <a:r>
              <a:rPr lang="en-US" sz="900" dirty="0"/>
              <a:t>(</a:t>
            </a:r>
            <a:r>
              <a:rPr lang="en-US" sz="900" dirty="0" err="1"/>
              <a:t>project.Id</a:t>
            </a:r>
            <a:r>
              <a:rPr lang="en-US" sz="900" dirty="0"/>
              <a:t>, "Japanese Cherry"); </a:t>
            </a:r>
          </a:p>
          <a:p>
            <a:endParaRPr lang="en-US" sz="900" dirty="0"/>
          </a:p>
          <a:p>
            <a:r>
              <a:rPr lang="en-US" sz="900" b="1" dirty="0"/>
              <a:t>Step 4: Upload images to the project</a:t>
            </a:r>
          </a:p>
          <a:p>
            <a:r>
              <a:rPr lang="en-US" sz="900" dirty="0"/>
              <a:t>To add the images we have in memory to the project, insert the following code after the call to </a:t>
            </a:r>
            <a:r>
              <a:rPr lang="en-US" sz="900" b="1" dirty="0" err="1"/>
              <a:t>CreateTag</a:t>
            </a:r>
            <a:r>
              <a:rPr lang="en-US" sz="900" b="1" dirty="0"/>
              <a:t>(</a:t>
            </a:r>
            <a:r>
              <a:rPr lang="en-US" sz="900" b="1" dirty="0" err="1"/>
              <a:t>project.Id</a:t>
            </a:r>
            <a:r>
              <a:rPr lang="en-US" sz="900" b="1" dirty="0"/>
              <a:t>, "Japanese Cherry")</a:t>
            </a:r>
            <a:r>
              <a:rPr lang="en-US" sz="900" dirty="0"/>
              <a:t> method.</a:t>
            </a:r>
          </a:p>
          <a:p>
            <a:endParaRPr lang="en-US" sz="900" dirty="0"/>
          </a:p>
          <a:p>
            <a:r>
              <a:rPr lang="en-US" sz="900" dirty="0"/>
              <a:t>// Add some images to the tags </a:t>
            </a:r>
          </a:p>
          <a:p>
            <a:r>
              <a:rPr lang="en-US" sz="900" dirty="0" err="1"/>
              <a:t>Console.WriteLine</a:t>
            </a:r>
            <a:r>
              <a:rPr lang="en-US" sz="900" dirty="0"/>
              <a:t>("\</a:t>
            </a:r>
            <a:r>
              <a:rPr lang="en-US" sz="900" dirty="0" err="1"/>
              <a:t>tUploading</a:t>
            </a:r>
            <a:r>
              <a:rPr lang="en-US" sz="900" dirty="0"/>
              <a:t> images");</a:t>
            </a:r>
          </a:p>
          <a:p>
            <a:r>
              <a:rPr lang="en-US" sz="900" dirty="0"/>
              <a:t> </a:t>
            </a:r>
            <a:r>
              <a:rPr lang="en-US" sz="900" dirty="0" err="1"/>
              <a:t>LoadImagesFromDisk</a:t>
            </a:r>
            <a:r>
              <a:rPr lang="en-US" sz="900" dirty="0"/>
              <a:t>();</a:t>
            </a:r>
          </a:p>
          <a:p>
            <a:endParaRPr lang="en-US" sz="900" dirty="0"/>
          </a:p>
          <a:p>
            <a:r>
              <a:rPr lang="en-US" sz="900" dirty="0"/>
              <a:t> // Images can be uploaded one at a time </a:t>
            </a:r>
          </a:p>
          <a:p>
            <a:r>
              <a:rPr lang="en-US" sz="900" dirty="0" err="1"/>
              <a:t>foreach</a:t>
            </a:r>
            <a:r>
              <a:rPr lang="en-US" sz="900" dirty="0"/>
              <a:t> (</a:t>
            </a:r>
            <a:r>
              <a:rPr lang="en-US" sz="900" dirty="0" err="1"/>
              <a:t>var</a:t>
            </a:r>
            <a:r>
              <a:rPr lang="en-US" sz="900" dirty="0"/>
              <a:t> image in </a:t>
            </a:r>
            <a:r>
              <a:rPr lang="en-US" sz="900" dirty="0" err="1"/>
              <a:t>hemlockImages</a:t>
            </a:r>
            <a:r>
              <a:rPr lang="en-US" sz="900" dirty="0"/>
              <a:t>) </a:t>
            </a:r>
          </a:p>
          <a:p>
            <a:r>
              <a:rPr lang="en-US" sz="900" dirty="0"/>
              <a:t>{ </a:t>
            </a:r>
          </a:p>
          <a:p>
            <a:r>
              <a:rPr lang="en-US" sz="900" dirty="0" err="1"/>
              <a:t>trainingApi.CreateImagesFromData</a:t>
            </a:r>
            <a:r>
              <a:rPr lang="en-US" sz="900" dirty="0"/>
              <a:t>(</a:t>
            </a:r>
            <a:r>
              <a:rPr lang="en-US" sz="900" dirty="0" err="1"/>
              <a:t>project.Id</a:t>
            </a:r>
            <a:r>
              <a:rPr lang="en-US" sz="900" dirty="0"/>
              <a:t>, image, new List&lt;string&gt;() { </a:t>
            </a:r>
            <a:r>
              <a:rPr lang="en-US" sz="900" dirty="0" err="1"/>
              <a:t>hemlockTag.Id.ToString</a:t>
            </a:r>
            <a:r>
              <a:rPr lang="en-US" sz="900" dirty="0"/>
              <a:t>() });</a:t>
            </a:r>
          </a:p>
          <a:p>
            <a:r>
              <a:rPr lang="en-US" sz="900" dirty="0"/>
              <a:t> } </a:t>
            </a:r>
          </a:p>
          <a:p>
            <a:endParaRPr lang="en-US" sz="900" dirty="0"/>
          </a:p>
          <a:p>
            <a:r>
              <a:rPr lang="en-US" sz="900" dirty="0"/>
              <a:t>// Or uploaded in a single batch</a:t>
            </a:r>
          </a:p>
          <a:p>
            <a:r>
              <a:rPr lang="en-US" sz="900" dirty="0" err="1"/>
              <a:t>trainingApi.CreateImagesFromData</a:t>
            </a:r>
            <a:r>
              <a:rPr lang="en-US" sz="900" dirty="0"/>
              <a:t>(</a:t>
            </a:r>
            <a:r>
              <a:rPr lang="en-US" sz="900" dirty="0" err="1"/>
              <a:t>project.Id</a:t>
            </a:r>
            <a:r>
              <a:rPr lang="en-US" sz="900" dirty="0"/>
              <a:t>, </a:t>
            </a:r>
            <a:r>
              <a:rPr lang="en-US" sz="900" dirty="0" err="1"/>
              <a:t>japaneseCherryImages</a:t>
            </a:r>
            <a:r>
              <a:rPr lang="en-US" sz="900" dirty="0"/>
              <a:t>, new List&lt;</a:t>
            </a:r>
            <a:r>
              <a:rPr lang="en-US" sz="900" dirty="0" err="1"/>
              <a:t>Guid</a:t>
            </a:r>
            <a:r>
              <a:rPr lang="en-US" sz="900" dirty="0"/>
              <a:t>&gt;() { </a:t>
            </a:r>
            <a:r>
              <a:rPr lang="en-US" sz="900" dirty="0" err="1"/>
              <a:t>japaneseCherryTag.Id</a:t>
            </a:r>
            <a:r>
              <a:rPr lang="en-US" sz="900" dirty="0"/>
              <a:t> }); </a:t>
            </a:r>
          </a:p>
          <a:p>
            <a:pPr marL="0" indent="0" defTabSz="986002">
              <a:spcAft>
                <a:spcPts val="359"/>
              </a:spcAft>
              <a:buFont typeface="+mj-lt"/>
              <a:buNone/>
              <a:defRPr/>
            </a:pPr>
            <a:endParaRPr lang="en-US" sz="900" dirty="0">
              <a:cs typeface="Segoe UI Light" panose="020B0502040204020203" pitchFamily="34" charset="0"/>
            </a:endParaRPr>
          </a:p>
          <a:p>
            <a:pPr marL="0" indent="0" defTabSz="986002">
              <a:spcAft>
                <a:spcPts val="359"/>
              </a:spcAft>
              <a:buFont typeface="+mj-lt"/>
              <a:buNone/>
              <a:defRPr/>
            </a:pPr>
            <a:endParaRPr lang="en-US" sz="900" dirty="0">
              <a:cs typeface="Segoe UI Light" panose="020B0502040204020203" pitchFamily="34" charset="0"/>
            </a:endParaRPr>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075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56016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a:p>
            <a:pPr marL="0" indent="0">
              <a:buFont typeface="+mj-lt"/>
              <a:buNone/>
            </a:pP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60641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86002">
              <a:spcAft>
                <a:spcPts val="359"/>
              </a:spcAft>
              <a:buFont typeface="+mj-lt"/>
              <a:buNone/>
              <a:defRPr/>
            </a:pPr>
            <a:r>
              <a:rPr lang="en-US" sz="900" dirty="0">
                <a:cs typeface="Segoe UI Light" panose="020B0502040204020203" pitchFamily="34" charset="0"/>
              </a:rPr>
              <a:t>In this demonstration, you will see the C# code required to train the classifier with the images that are being uploaded. In addition code will be displayed that will be used to make a predication.</a:t>
            </a:r>
          </a:p>
          <a:p>
            <a:pPr marL="0" indent="0" defTabSz="986002">
              <a:spcAft>
                <a:spcPts val="359"/>
              </a:spcAft>
              <a:buFont typeface="+mj-lt"/>
              <a:buNone/>
              <a:defRPr/>
            </a:pPr>
            <a:endParaRPr lang="en-US" sz="900" dirty="0">
              <a:cs typeface="Segoe UI Light" panose="020B0502040204020203" pitchFamily="34" charset="0"/>
            </a:endParaRPr>
          </a:p>
          <a:p>
            <a:r>
              <a:rPr lang="en-US" sz="900" b="1" dirty="0"/>
              <a:t>Prerequisites</a:t>
            </a:r>
          </a:p>
          <a:p>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Previous demo completed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dirty="0"/>
              <a:t>Ensure that the previous demo has been completed</a:t>
            </a:r>
            <a:endParaRPr lang="en-US" sz="900" b="1" dirty="0"/>
          </a:p>
          <a:p>
            <a:endParaRPr lang="en-US" sz="900" b="1" dirty="0"/>
          </a:p>
          <a:p>
            <a:r>
              <a:rPr lang="en-US" sz="900" b="1" dirty="0"/>
              <a:t>Platform requirements</a:t>
            </a:r>
          </a:p>
          <a:p>
            <a:r>
              <a:rPr lang="en-US" sz="900" dirty="0"/>
              <a:t>This example has been developed for the .NET Framework using </a:t>
            </a:r>
            <a:r>
              <a:rPr lang="en-US" sz="900" dirty="0">
                <a:hlinkClick r:id="rId3"/>
              </a:rPr>
              <a:t>Visual Studio 2017, Community Edition</a:t>
            </a:r>
            <a:endParaRPr lang="en-US" sz="900" dirty="0"/>
          </a:p>
          <a:p>
            <a:endParaRPr lang="en-US" sz="900" dirty="0"/>
          </a:p>
          <a:p>
            <a:r>
              <a:rPr lang="en-US" sz="900" b="1" dirty="0"/>
              <a:t>Training client library</a:t>
            </a:r>
          </a:p>
          <a:p>
            <a:r>
              <a:rPr lang="en-US" sz="900" dirty="0"/>
              <a:t>You may need to install the client library. The easiest way to get the training client library is to get the </a:t>
            </a:r>
            <a:r>
              <a:rPr lang="en-US" sz="900" dirty="0" err="1">
                <a:hlinkClick r:id="rId4"/>
              </a:rPr>
              <a:t>Microsoft.Cognitive.CustomVision.Training</a:t>
            </a:r>
            <a:r>
              <a:rPr lang="en-US" sz="900" dirty="0"/>
              <a:t> package from </a:t>
            </a:r>
            <a:r>
              <a:rPr lang="en-US" sz="900" dirty="0" err="1">
                <a:hlinkClick r:id="rId5"/>
              </a:rPr>
              <a:t>nuget</a:t>
            </a:r>
            <a:r>
              <a:rPr lang="en-US" sz="900" dirty="0"/>
              <a:t>.</a:t>
            </a:r>
          </a:p>
          <a:p>
            <a:endParaRPr lang="en-US" sz="900" dirty="0"/>
          </a:p>
          <a:p>
            <a:r>
              <a:rPr lang="en-US" sz="900" b="1" dirty="0"/>
              <a:t>The Training API key</a:t>
            </a:r>
          </a:p>
          <a:p>
            <a:r>
              <a:rPr lang="en-US" sz="900" dirty="0"/>
              <a:t>The training API key allows you to create, manage and train Custom Vision projects </a:t>
            </a:r>
            <a:r>
              <a:rPr lang="en-US" sz="900" dirty="0" err="1"/>
              <a:t>programatically</a:t>
            </a:r>
            <a:r>
              <a:rPr lang="en-US" sz="900" dirty="0"/>
              <a:t>. All operations on the </a:t>
            </a:r>
            <a:r>
              <a:rPr lang="en-US" sz="900" dirty="0">
                <a:hlinkClick r:id="rId6"/>
              </a:rPr>
              <a:t>website</a:t>
            </a:r>
            <a:r>
              <a:rPr lang="en-US" sz="900" dirty="0"/>
              <a:t> are exposed through this library, allowing you to automate all aspects of the Custom Vision Service. You can obtain a key by creating a project at </a:t>
            </a:r>
            <a:r>
              <a:rPr lang="en-US" sz="900" dirty="0" err="1"/>
              <a:t>at</a:t>
            </a:r>
            <a:r>
              <a:rPr lang="en-US" sz="900" dirty="0"/>
              <a:t> the website and finding the key in the setting of the project that you have created. Add the following code as instructed to the code you opened up in the previous demo.</a:t>
            </a:r>
          </a:p>
          <a:p>
            <a:endParaRPr lang="en-US" sz="900" dirty="0"/>
          </a:p>
          <a:p>
            <a:r>
              <a:rPr lang="en-US" sz="900" b="1" dirty="0"/>
              <a:t>Step 5: Train the project</a:t>
            </a:r>
          </a:p>
          <a:p>
            <a:endParaRPr lang="en-US" sz="900" b="1" dirty="0"/>
          </a:p>
          <a:p>
            <a:r>
              <a:rPr lang="en-US" sz="900" dirty="0"/>
              <a:t>Now that we've added tags and images to the project, we can train it. Insert the following code after the end of code that you added in step 4.. This creates the first iteration in the project. We can then mark this iteration as the default iteration.</a:t>
            </a:r>
          </a:p>
          <a:p>
            <a:endParaRPr lang="en-US" sz="900" dirty="0"/>
          </a:p>
          <a:p>
            <a:r>
              <a:rPr lang="en-US" sz="900" dirty="0"/>
              <a:t>// Now there are images with tags start training the project </a:t>
            </a:r>
          </a:p>
          <a:p>
            <a:r>
              <a:rPr lang="en-US" sz="900" dirty="0" err="1"/>
              <a:t>Console.WriteLine</a:t>
            </a:r>
            <a:r>
              <a:rPr lang="en-US" sz="900" dirty="0"/>
              <a:t>("\</a:t>
            </a:r>
            <a:r>
              <a:rPr lang="en-US" sz="900" dirty="0" err="1"/>
              <a:t>tTraining</a:t>
            </a:r>
            <a:r>
              <a:rPr lang="en-US" sz="900" dirty="0"/>
              <a:t>"); </a:t>
            </a:r>
          </a:p>
          <a:p>
            <a:r>
              <a:rPr lang="en-US" sz="900" dirty="0" err="1"/>
              <a:t>var</a:t>
            </a:r>
            <a:r>
              <a:rPr lang="en-US" sz="900" dirty="0"/>
              <a:t> iteration = </a:t>
            </a:r>
            <a:r>
              <a:rPr lang="en-US" sz="900" dirty="0" err="1"/>
              <a:t>trainingApi.TrainProject</a:t>
            </a:r>
            <a:r>
              <a:rPr lang="en-US" sz="900" dirty="0"/>
              <a:t>(</a:t>
            </a:r>
            <a:r>
              <a:rPr lang="en-US" sz="900" dirty="0" err="1"/>
              <a:t>project.Id</a:t>
            </a:r>
            <a:r>
              <a:rPr lang="en-US" sz="900" dirty="0"/>
              <a:t>); </a:t>
            </a:r>
          </a:p>
          <a:p>
            <a:endParaRPr lang="en-US" sz="900" dirty="0"/>
          </a:p>
          <a:p>
            <a:r>
              <a:rPr lang="en-US" sz="900" dirty="0"/>
              <a:t>// The returned iteration will be in progress, and can be queried periodically to see when it has completed </a:t>
            </a:r>
          </a:p>
          <a:p>
            <a:r>
              <a:rPr lang="en-US" sz="900" dirty="0"/>
              <a:t>while (</a:t>
            </a:r>
            <a:r>
              <a:rPr lang="en-US" sz="900" dirty="0" err="1"/>
              <a:t>iteration.Status</a:t>
            </a:r>
            <a:r>
              <a:rPr lang="en-US" sz="900" dirty="0"/>
              <a:t> == "Training") </a:t>
            </a:r>
          </a:p>
          <a:p>
            <a:r>
              <a:rPr lang="en-US" sz="900" dirty="0"/>
              <a:t>{</a:t>
            </a:r>
          </a:p>
          <a:p>
            <a:r>
              <a:rPr lang="en-US" sz="900" dirty="0"/>
              <a:t> </a:t>
            </a:r>
            <a:r>
              <a:rPr lang="en-US" sz="900" dirty="0" err="1"/>
              <a:t>Thread.Sleep</a:t>
            </a:r>
            <a:r>
              <a:rPr lang="en-US" sz="900" dirty="0"/>
              <a:t>(1000);</a:t>
            </a:r>
          </a:p>
          <a:p>
            <a:r>
              <a:rPr lang="en-US" sz="900" dirty="0"/>
              <a:t> // Re-query the iteration to get it's updated status</a:t>
            </a:r>
          </a:p>
          <a:p>
            <a:r>
              <a:rPr lang="en-US" sz="900" dirty="0"/>
              <a:t> iteration = </a:t>
            </a:r>
            <a:r>
              <a:rPr lang="en-US" sz="900" dirty="0" err="1"/>
              <a:t>trainingApi.GetIteration</a:t>
            </a:r>
            <a:r>
              <a:rPr lang="en-US" sz="900" dirty="0"/>
              <a:t>(</a:t>
            </a:r>
            <a:r>
              <a:rPr lang="en-US" sz="900" dirty="0" err="1"/>
              <a:t>project.Id</a:t>
            </a:r>
            <a:r>
              <a:rPr lang="en-US" sz="900" dirty="0"/>
              <a:t>, </a:t>
            </a:r>
            <a:r>
              <a:rPr lang="en-US" sz="900" dirty="0" err="1"/>
              <a:t>iteration.Id</a:t>
            </a:r>
            <a:r>
              <a:rPr lang="en-US" sz="900" dirty="0"/>
              <a:t>);</a:t>
            </a:r>
          </a:p>
          <a:p>
            <a:r>
              <a:rPr lang="en-US" sz="900" dirty="0"/>
              <a:t>} </a:t>
            </a:r>
          </a:p>
          <a:p>
            <a:endParaRPr lang="en-US" sz="900" dirty="0"/>
          </a:p>
          <a:p>
            <a:r>
              <a:rPr lang="en-US" sz="900" dirty="0"/>
              <a:t>// The iteration is now trained. Make it the default project endpoint</a:t>
            </a:r>
          </a:p>
          <a:p>
            <a:r>
              <a:rPr lang="en-US" sz="900" dirty="0" err="1"/>
              <a:t>iteration.IsDefault</a:t>
            </a:r>
            <a:r>
              <a:rPr lang="en-US" sz="900" dirty="0"/>
              <a:t> = true;</a:t>
            </a:r>
          </a:p>
          <a:p>
            <a:r>
              <a:rPr lang="en-US" sz="900" dirty="0" err="1"/>
              <a:t>trainingApi.UpdateIteration</a:t>
            </a:r>
            <a:r>
              <a:rPr lang="en-US" sz="900" dirty="0"/>
              <a:t>(</a:t>
            </a:r>
            <a:r>
              <a:rPr lang="en-US" sz="900" dirty="0" err="1"/>
              <a:t>project.Id</a:t>
            </a:r>
            <a:r>
              <a:rPr lang="en-US" sz="900" dirty="0"/>
              <a:t>, </a:t>
            </a:r>
            <a:r>
              <a:rPr lang="en-US" sz="900" dirty="0" err="1"/>
              <a:t>iteration.Id</a:t>
            </a:r>
            <a:r>
              <a:rPr lang="en-US" sz="900" dirty="0"/>
              <a:t>, iteration);</a:t>
            </a:r>
          </a:p>
          <a:p>
            <a:r>
              <a:rPr lang="en-US" sz="900" dirty="0" err="1"/>
              <a:t>Console.WriteLine</a:t>
            </a:r>
            <a:r>
              <a:rPr lang="en-US" sz="900" dirty="0"/>
              <a:t>("Done!\n");</a:t>
            </a:r>
          </a:p>
          <a:p>
            <a:r>
              <a:rPr lang="en-US" sz="900" dirty="0"/>
              <a:t> </a:t>
            </a:r>
          </a:p>
          <a:p>
            <a:r>
              <a:rPr lang="en-US" sz="900" b="1" dirty="0"/>
              <a:t>Step 6: Get and use the default prediction endpoint</a:t>
            </a:r>
          </a:p>
          <a:p>
            <a:r>
              <a:rPr lang="en-US" sz="900" dirty="0"/>
              <a:t>We are now ready to use the model for prediction. First we obtain the endpoint associated with the default iteration. Then we send a test image to the project using that endpoint. Insert the code after the training code you have just entered.</a:t>
            </a:r>
          </a:p>
          <a:p>
            <a:endParaRPr lang="en-US" sz="900" dirty="0"/>
          </a:p>
          <a:p>
            <a:r>
              <a:rPr lang="en-US" sz="900" dirty="0"/>
              <a:t>// Now there is a trained endpoint, it can be used to make a prediction</a:t>
            </a:r>
          </a:p>
          <a:p>
            <a:r>
              <a:rPr lang="en-US" sz="900" dirty="0"/>
              <a:t>// Get the prediction key, which is used in place of the training key when making predictions </a:t>
            </a:r>
          </a:p>
          <a:p>
            <a:r>
              <a:rPr lang="en-US" sz="900" dirty="0" err="1"/>
              <a:t>var</a:t>
            </a:r>
            <a:r>
              <a:rPr lang="en-US" sz="900" dirty="0"/>
              <a:t> account = </a:t>
            </a:r>
            <a:r>
              <a:rPr lang="en-US" sz="900" dirty="0" err="1"/>
              <a:t>trainingApi.GetAccountInfo</a:t>
            </a:r>
            <a:r>
              <a:rPr lang="en-US" sz="900" dirty="0"/>
              <a:t>();</a:t>
            </a:r>
          </a:p>
          <a:p>
            <a:r>
              <a:rPr lang="en-US" sz="900" dirty="0" err="1"/>
              <a:t>var</a:t>
            </a:r>
            <a:r>
              <a:rPr lang="en-US" sz="900" dirty="0"/>
              <a:t> </a:t>
            </a:r>
            <a:r>
              <a:rPr lang="en-US" sz="900" dirty="0" err="1"/>
              <a:t>predictionKey</a:t>
            </a:r>
            <a:r>
              <a:rPr lang="en-US" sz="900" dirty="0"/>
              <a:t> = </a:t>
            </a:r>
            <a:r>
              <a:rPr lang="en-US" sz="900" dirty="0" err="1"/>
              <a:t>account.Keys.PredictionKeys.PrimaryKey</a:t>
            </a:r>
            <a:r>
              <a:rPr lang="en-US" sz="900" dirty="0"/>
              <a:t>; </a:t>
            </a:r>
          </a:p>
          <a:p>
            <a:endParaRPr lang="en-US" sz="900" dirty="0"/>
          </a:p>
          <a:p>
            <a:r>
              <a:rPr lang="en-US" sz="900" dirty="0"/>
              <a:t>// Create a prediction endpoint, passing in a prediction credentials object that contains the obtained prediction key</a:t>
            </a:r>
          </a:p>
          <a:p>
            <a:r>
              <a:rPr lang="en-US" sz="900" dirty="0" err="1"/>
              <a:t>PredictionEndpointCredentials</a:t>
            </a:r>
            <a:r>
              <a:rPr lang="en-US" sz="900" dirty="0"/>
              <a:t> </a:t>
            </a:r>
            <a:r>
              <a:rPr lang="en-US" sz="900" dirty="0" err="1"/>
              <a:t>predictionEndpointCredentials</a:t>
            </a:r>
            <a:r>
              <a:rPr lang="en-US" sz="900" dirty="0"/>
              <a:t> = new </a:t>
            </a:r>
            <a:r>
              <a:rPr lang="en-US" sz="900" dirty="0" err="1"/>
              <a:t>PredictionEndpointCredentials</a:t>
            </a:r>
            <a:r>
              <a:rPr lang="en-US" sz="900" dirty="0"/>
              <a:t>(</a:t>
            </a:r>
            <a:r>
              <a:rPr lang="en-US" sz="900" dirty="0" err="1"/>
              <a:t>predictionKey</a:t>
            </a:r>
            <a:r>
              <a:rPr lang="en-US" sz="900" dirty="0"/>
              <a:t>);</a:t>
            </a:r>
          </a:p>
          <a:p>
            <a:r>
              <a:rPr lang="en-US" sz="900" dirty="0" err="1"/>
              <a:t>PredictionEndpoint</a:t>
            </a:r>
            <a:r>
              <a:rPr lang="en-US" sz="900" dirty="0"/>
              <a:t> endpoint = new </a:t>
            </a:r>
            <a:r>
              <a:rPr lang="en-US" sz="900" dirty="0" err="1"/>
              <a:t>PredictionEndpoint</a:t>
            </a:r>
            <a:r>
              <a:rPr lang="en-US" sz="900" dirty="0"/>
              <a:t>(</a:t>
            </a:r>
            <a:r>
              <a:rPr lang="en-US" sz="900" dirty="0" err="1"/>
              <a:t>predictionEndpointCredentials</a:t>
            </a:r>
            <a:r>
              <a:rPr lang="en-US" sz="900" dirty="0"/>
              <a:t>);</a:t>
            </a:r>
          </a:p>
          <a:p>
            <a:endParaRPr lang="en-US" sz="900" dirty="0"/>
          </a:p>
          <a:p>
            <a:r>
              <a:rPr lang="en-US" sz="900" dirty="0"/>
              <a:t>// Make a prediction against the new project </a:t>
            </a:r>
          </a:p>
          <a:p>
            <a:r>
              <a:rPr lang="en-US" sz="900" dirty="0" err="1"/>
              <a:t>Console.WriteLine</a:t>
            </a:r>
            <a:r>
              <a:rPr lang="en-US" sz="900" dirty="0"/>
              <a:t>("Making a prediction:"); </a:t>
            </a:r>
          </a:p>
          <a:p>
            <a:r>
              <a:rPr lang="en-US" sz="900" dirty="0" err="1"/>
              <a:t>var</a:t>
            </a:r>
            <a:r>
              <a:rPr lang="en-US" sz="900" dirty="0"/>
              <a:t> result = </a:t>
            </a:r>
            <a:r>
              <a:rPr lang="en-US" sz="900" dirty="0" err="1"/>
              <a:t>endpoint.PredictImage</a:t>
            </a:r>
            <a:r>
              <a:rPr lang="en-US" sz="900" dirty="0"/>
              <a:t>(</a:t>
            </a:r>
            <a:r>
              <a:rPr lang="en-US" sz="900" dirty="0" err="1"/>
              <a:t>project.Id</a:t>
            </a:r>
            <a:r>
              <a:rPr lang="en-US" sz="900" dirty="0"/>
              <a:t>, </a:t>
            </a:r>
            <a:r>
              <a:rPr lang="en-US" sz="900" dirty="0" err="1"/>
              <a:t>testImage</a:t>
            </a:r>
            <a:r>
              <a:rPr lang="en-US" sz="900" dirty="0"/>
              <a:t>); </a:t>
            </a:r>
          </a:p>
          <a:p>
            <a:endParaRPr lang="en-US" sz="900" dirty="0"/>
          </a:p>
          <a:p>
            <a:r>
              <a:rPr lang="en-US" sz="900" dirty="0"/>
              <a:t>// Loop over each prediction and write out the results </a:t>
            </a:r>
          </a:p>
          <a:p>
            <a:r>
              <a:rPr lang="en-US" sz="900" dirty="0" err="1"/>
              <a:t>foreach</a:t>
            </a:r>
            <a:r>
              <a:rPr lang="en-US" sz="900" dirty="0"/>
              <a:t> (</a:t>
            </a:r>
            <a:r>
              <a:rPr lang="en-US" sz="900" dirty="0" err="1"/>
              <a:t>var</a:t>
            </a:r>
            <a:r>
              <a:rPr lang="en-US" sz="900" dirty="0"/>
              <a:t> c in </a:t>
            </a:r>
            <a:r>
              <a:rPr lang="en-US" sz="900" dirty="0" err="1"/>
              <a:t>result.Predictions</a:t>
            </a:r>
            <a:r>
              <a:rPr lang="en-US" sz="900" dirty="0"/>
              <a:t>) </a:t>
            </a:r>
          </a:p>
          <a:p>
            <a:r>
              <a:rPr lang="en-US" sz="900" dirty="0"/>
              <a:t>{</a:t>
            </a:r>
          </a:p>
          <a:p>
            <a:r>
              <a:rPr lang="en-US" sz="900" dirty="0"/>
              <a:t> </a:t>
            </a:r>
            <a:r>
              <a:rPr lang="en-US" sz="900" dirty="0" err="1"/>
              <a:t>Console.WriteLine</a:t>
            </a:r>
            <a:r>
              <a:rPr lang="en-US" sz="900" dirty="0"/>
              <a:t>($"\t{</a:t>
            </a:r>
            <a:r>
              <a:rPr lang="en-US" sz="900" dirty="0" err="1"/>
              <a:t>c.Tag</a:t>
            </a:r>
            <a:r>
              <a:rPr lang="en-US" sz="900" dirty="0"/>
              <a:t>}: {c.Probability:P1}"); </a:t>
            </a:r>
          </a:p>
          <a:p>
            <a:r>
              <a:rPr lang="en-US" sz="900" dirty="0"/>
              <a:t>} </a:t>
            </a:r>
          </a:p>
          <a:p>
            <a:r>
              <a:rPr lang="en-US" sz="900" dirty="0" err="1"/>
              <a:t>Console.ReadKey</a:t>
            </a:r>
            <a:r>
              <a:rPr lang="en-US" sz="900" dirty="0"/>
              <a:t>(); </a:t>
            </a:r>
          </a:p>
          <a:p>
            <a:endParaRPr lang="en-US" sz="900" dirty="0"/>
          </a:p>
          <a:p>
            <a:r>
              <a:rPr lang="en-US" sz="900" b="1" dirty="0"/>
              <a:t>Step 7: Run the example</a:t>
            </a:r>
          </a:p>
          <a:p>
            <a:r>
              <a:rPr lang="en-US" sz="900" dirty="0"/>
              <a:t>Build and run the solution. You will be required to input your training API key into the console app when </a:t>
            </a:r>
            <a:r>
              <a:rPr lang="en-US" sz="900" dirty="0" err="1"/>
              <a:t>runing</a:t>
            </a:r>
            <a:r>
              <a:rPr lang="en-US" sz="900" dirty="0"/>
              <a:t> the solution so have this at the ready. The training and prediction of the images can take 2 mins The prediction results appear on the console. the console.</a:t>
            </a:r>
          </a:p>
          <a:p>
            <a:pPr marL="0" indent="0" defTabSz="986002">
              <a:spcAft>
                <a:spcPts val="359"/>
              </a:spcAft>
              <a:buFont typeface="+mj-lt"/>
              <a:buNone/>
              <a:defRPr/>
            </a:pPr>
            <a:endParaRPr lang="en-US" sz="900" dirty="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Machine Learning, Analytics, &amp; Data Science Conference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06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800" dirty="0"/>
              <a:t>NOTE We’ve kind of already completed 1 in the earlier presentation, I added the slides there</a:t>
            </a:r>
          </a:p>
          <a:p>
            <a:pPr marL="0" indent="0">
              <a:buFont typeface="+mj-lt"/>
              <a:buNone/>
            </a:pPr>
            <a:endParaRPr lang="en-US" sz="1800" dirty="0"/>
          </a:p>
          <a:p>
            <a:pPr marL="0" indent="0">
              <a:buFont typeface="+mj-lt"/>
              <a:buNone/>
            </a:pPr>
            <a:r>
              <a:rPr lang="en-US" sz="1800" dirty="0"/>
              <a:t>At the</a:t>
            </a:r>
            <a:r>
              <a:rPr lang="en-US" sz="1800" baseline="0" dirty="0"/>
              <a:t> end of this Module, you will:</a:t>
            </a:r>
            <a:br>
              <a:rPr lang="en-US" sz="1800" baseline="0" dirty="0"/>
            </a:br>
            <a:endParaRPr lang="en-US" sz="1800" baseline="0" dirty="0"/>
          </a:p>
          <a:p>
            <a:pPr marL="514350" indent="-514350">
              <a:lnSpc>
                <a:spcPct val="100000"/>
              </a:lnSpc>
              <a:spcBef>
                <a:spcPts val="1000"/>
              </a:spcBef>
              <a:buAutoNum type="arabicPeriod"/>
            </a:pPr>
            <a:r>
              <a:rPr lang="en-US" sz="3200" dirty="0">
                <a:solidFill>
                  <a:schemeClr val="tx2"/>
                </a:solidFill>
                <a:latin typeface="Segoe UI Light"/>
              </a:rPr>
              <a:t>Cognitive Services Introduction</a:t>
            </a:r>
          </a:p>
          <a:p>
            <a:pPr marL="514350" indent="-514350">
              <a:lnSpc>
                <a:spcPct val="100000"/>
              </a:lnSpc>
              <a:spcBef>
                <a:spcPts val="1000"/>
              </a:spcBef>
              <a:buAutoNum type="arabicPeriod"/>
            </a:pPr>
            <a:r>
              <a:rPr lang="en-US" sz="3200" dirty="0">
                <a:solidFill>
                  <a:schemeClr val="tx2"/>
                </a:solidFill>
                <a:latin typeface="Segoe UI Light"/>
              </a:rPr>
              <a:t>Custom Vision Overview</a:t>
            </a:r>
          </a:p>
          <a:p>
            <a:pPr marL="514350" indent="-514350">
              <a:lnSpc>
                <a:spcPct val="100000"/>
              </a:lnSpc>
              <a:spcBef>
                <a:spcPts val="1000"/>
              </a:spcBef>
              <a:buAutoNum type="arabicPeriod"/>
            </a:pPr>
            <a:r>
              <a:rPr lang="en-US" sz="3200" dirty="0">
                <a:solidFill>
                  <a:schemeClr val="tx2"/>
                </a:solidFill>
                <a:latin typeface="Segoe UI Light"/>
              </a:rPr>
              <a:t>Custom Vision APIs</a:t>
            </a:r>
          </a:p>
          <a:p>
            <a:pPr marL="514350" indent="-514350">
              <a:lnSpc>
                <a:spcPct val="100000"/>
              </a:lnSpc>
              <a:spcBef>
                <a:spcPts val="1000"/>
              </a:spcBef>
              <a:buAutoNum type="arabicPeriod"/>
            </a:pPr>
            <a:r>
              <a:rPr lang="en-US" sz="3200" dirty="0">
                <a:solidFill>
                  <a:schemeClr val="tx2"/>
                </a:solidFill>
                <a:latin typeface="Segoe UI Light"/>
              </a:rPr>
              <a:t>Creating Custom Vision Solution</a:t>
            </a:r>
          </a:p>
          <a:p>
            <a:endParaRPr lang="en-US" sz="160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1980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This page has been intentionally left blank. </a:t>
            </a:r>
          </a:p>
          <a:p>
            <a:pPr marL="0" indent="0">
              <a:buFont typeface="+mj-lt"/>
              <a:buNone/>
            </a:pPr>
            <a:endParaRPr lang="en-US" sz="1000" b="0" dirty="0"/>
          </a:p>
          <a:p>
            <a:pPr marL="0" indent="0">
              <a:buFont typeface="+mj-lt"/>
              <a:buNone/>
            </a:pPr>
            <a:r>
              <a:rPr lang="en-US" sz="1000" b="0" dirty="0"/>
              <a:t>The instructor will walk through the code either from the PowerPoint slide or from the source code in Visual Studio.</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0729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17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Modifying Custom Vision Solution</a:t>
            </a:r>
          </a:p>
          <a:p>
            <a:r>
              <a:rPr lang="en-US" sz="1200" dirty="0"/>
              <a:t>In this lab you will take the solution from Demo’s and modify the code to upload a new set of images, add tags to it; train the project and obtain the default prediction endpoint URL for the project. You will then use the endpoint to programmatically test an image. You can use this open source example as a template for building your own app for Windows using the Custom Vision API.</a:t>
            </a:r>
          </a:p>
          <a:p>
            <a:endParaRPr lang="en-US" sz="1200" dirty="0"/>
          </a:p>
          <a:p>
            <a:r>
              <a:rPr lang="en-US" sz="1200" b="1" dirty="0"/>
              <a:t>Prerequisites</a:t>
            </a:r>
          </a:p>
          <a:p>
            <a:endParaRPr lang="en-US" sz="1200" b="1" dirty="0"/>
          </a:p>
          <a:p>
            <a:r>
              <a:rPr lang="en-US" sz="1200" b="1" dirty="0"/>
              <a:t>Platform requirements</a:t>
            </a:r>
          </a:p>
          <a:p>
            <a:r>
              <a:rPr lang="en-US" sz="1200" dirty="0"/>
              <a:t>This example has been developed for the .NET Framework using </a:t>
            </a:r>
            <a:r>
              <a:rPr lang="en-US" sz="1200" dirty="0">
                <a:hlinkClick r:id="rId3"/>
              </a:rPr>
              <a:t>Visual Studio 2017, Community Edition</a:t>
            </a:r>
            <a:endParaRPr lang="en-US" sz="1200" dirty="0"/>
          </a:p>
          <a:p>
            <a:endParaRPr lang="en-US" sz="1200" dirty="0"/>
          </a:p>
          <a:p>
            <a:r>
              <a:rPr lang="en-US" sz="1200" b="1" dirty="0"/>
              <a:t>Training client library</a:t>
            </a:r>
          </a:p>
          <a:p>
            <a:r>
              <a:rPr lang="en-US" sz="1200" dirty="0"/>
              <a:t>You may need to install the client library. The easiest way to get the training client library is to get the </a:t>
            </a:r>
            <a:r>
              <a:rPr lang="en-US" sz="1200" dirty="0" err="1">
                <a:hlinkClick r:id="rId4"/>
              </a:rPr>
              <a:t>Microsoft.Cognitive.CustomVision.Training</a:t>
            </a:r>
            <a:r>
              <a:rPr lang="en-US" sz="1200" dirty="0"/>
              <a:t> package from </a:t>
            </a:r>
            <a:r>
              <a:rPr lang="en-US" sz="1200" dirty="0" err="1">
                <a:hlinkClick r:id="rId5"/>
              </a:rPr>
              <a:t>nuget</a:t>
            </a:r>
            <a:r>
              <a:rPr lang="en-US" sz="1200" dirty="0"/>
              <a:t>.</a:t>
            </a:r>
          </a:p>
          <a:p>
            <a:endParaRPr lang="en-US" sz="1200" dirty="0"/>
          </a:p>
          <a:p>
            <a:r>
              <a:rPr lang="en-US" sz="1200" b="1" dirty="0"/>
              <a:t>The Training API key</a:t>
            </a:r>
          </a:p>
          <a:p>
            <a:r>
              <a:rPr lang="en-US" sz="1200" dirty="0"/>
              <a:t>The training API key allows you to create, manage and train Custom Vision projects </a:t>
            </a:r>
            <a:r>
              <a:rPr lang="en-US" sz="1200" dirty="0" err="1"/>
              <a:t>programatically</a:t>
            </a:r>
            <a:r>
              <a:rPr lang="en-US" sz="1200" dirty="0"/>
              <a:t>. All operations on the </a:t>
            </a:r>
            <a:r>
              <a:rPr lang="en-US" sz="1200" dirty="0" err="1">
                <a:hlinkClick r:id="rId6"/>
              </a:rPr>
              <a:t>website</a:t>
            </a:r>
            <a:r>
              <a:rPr lang="en-US" sz="1200" dirty="0" err="1"/>
              <a:t>are</a:t>
            </a:r>
            <a:r>
              <a:rPr lang="en-US" sz="1200" dirty="0"/>
              <a:t> exposed through this library, allowing you to automate all aspects of the Custom Vision Service. You can obtain a key by creating a project at </a:t>
            </a:r>
            <a:r>
              <a:rPr lang="en-US" sz="1200" dirty="0" err="1"/>
              <a:t>at</a:t>
            </a:r>
            <a:r>
              <a:rPr lang="en-US" sz="1200" dirty="0"/>
              <a:t> the website and finding the key in the setting of the project that you have created.</a:t>
            </a:r>
          </a:p>
          <a:p>
            <a:br>
              <a:rPr lang="en-US" sz="1200" b="1" dirty="0"/>
            </a:br>
            <a:r>
              <a:rPr lang="en-US" sz="1200" b="1" dirty="0"/>
              <a:t>Lab: Modifying a Custom Vision Application</a:t>
            </a:r>
          </a:p>
          <a:p>
            <a:endParaRPr lang="en-US" sz="1200" b="1" dirty="0"/>
          </a:p>
          <a:p>
            <a:r>
              <a:rPr lang="en-US" sz="1200" b="1" dirty="0"/>
              <a:t>Step 1: Create a console application and prepare the training key and the images needed for the example.</a:t>
            </a:r>
          </a:p>
          <a:p>
            <a:r>
              <a:rPr lang="en-US" sz="1200" dirty="0"/>
              <a:t>Start Visual Studio 2017, Community Edition, open the Visual Studio solution named CustomVision.Sample.sln in location \Lab\Starter\Cognitive-</a:t>
            </a:r>
            <a:r>
              <a:rPr lang="en-US" sz="1200" dirty="0" err="1"/>
              <a:t>CustomVision</a:t>
            </a:r>
            <a:r>
              <a:rPr lang="en-US" sz="1200" dirty="0"/>
              <a:t>-Windows\Samples\</a:t>
            </a:r>
            <a:r>
              <a:rPr lang="en-US" sz="1200" dirty="0" err="1"/>
              <a:t>CustomVision.Sample</a:t>
            </a:r>
            <a:r>
              <a:rPr lang="en-US" sz="1200" dirty="0"/>
              <a:t>. This code defines a solution for training images using a custom.ai training key. It then performs a classification prediction on a test image that is uploaded. On opening the project the following code should be displayed from line 35.</a:t>
            </a:r>
          </a:p>
          <a:p>
            <a:endParaRPr lang="en-US" sz="1200" dirty="0"/>
          </a:p>
          <a:p>
            <a:r>
              <a:rPr lang="en-US" sz="1200" dirty="0"/>
              <a:t>using System; </a:t>
            </a:r>
          </a:p>
          <a:p>
            <a:r>
              <a:rPr lang="en-US" sz="1200" dirty="0"/>
              <a:t>using </a:t>
            </a:r>
            <a:r>
              <a:rPr lang="en-US" sz="1200" dirty="0" err="1"/>
              <a:t>System.Collections.Generic</a:t>
            </a:r>
            <a:r>
              <a:rPr lang="en-US" sz="1200" dirty="0"/>
              <a:t>; </a:t>
            </a:r>
          </a:p>
          <a:p>
            <a:r>
              <a:rPr lang="en-US" sz="1200" dirty="0"/>
              <a:t>using System.IO; </a:t>
            </a:r>
          </a:p>
          <a:p>
            <a:r>
              <a:rPr lang="en-US" sz="1200" dirty="0"/>
              <a:t>using </a:t>
            </a:r>
            <a:r>
              <a:rPr lang="en-US" sz="1200" dirty="0" err="1"/>
              <a:t>System.Linq</a:t>
            </a:r>
            <a:r>
              <a:rPr lang="en-US" sz="1200" dirty="0"/>
              <a:t>; </a:t>
            </a:r>
          </a:p>
          <a:p>
            <a:r>
              <a:rPr lang="en-US" sz="1200" dirty="0"/>
              <a:t>using </a:t>
            </a:r>
            <a:r>
              <a:rPr lang="en-US" sz="1200" dirty="0" err="1"/>
              <a:t>System.Threading</a:t>
            </a:r>
            <a:r>
              <a:rPr lang="en-US" sz="1200" dirty="0"/>
              <a:t>; </a:t>
            </a:r>
          </a:p>
          <a:p>
            <a:r>
              <a:rPr lang="en-US" sz="1200" dirty="0"/>
              <a:t>using </a:t>
            </a:r>
            <a:r>
              <a:rPr lang="en-US" sz="1200" dirty="0" err="1"/>
              <a:t>Microsoft.Cognitive.CustomVision</a:t>
            </a:r>
            <a:r>
              <a:rPr lang="en-US" sz="1200" dirty="0"/>
              <a:t>; </a:t>
            </a:r>
          </a:p>
          <a:p>
            <a:endParaRPr lang="en-US" sz="1200" dirty="0"/>
          </a:p>
          <a:p>
            <a:r>
              <a:rPr lang="en-US" sz="1200" dirty="0"/>
              <a:t>namespace </a:t>
            </a:r>
            <a:r>
              <a:rPr lang="en-US" sz="1200" dirty="0" err="1"/>
              <a:t>CustomVision.Sample</a:t>
            </a:r>
            <a:r>
              <a:rPr lang="en-US" sz="1200" dirty="0"/>
              <a:t> </a:t>
            </a:r>
          </a:p>
          <a:p>
            <a:r>
              <a:rPr lang="en-US" sz="1200" dirty="0"/>
              <a:t>{</a:t>
            </a:r>
          </a:p>
          <a:p>
            <a:r>
              <a:rPr lang="en-US" sz="1200" dirty="0"/>
              <a:t> class Program</a:t>
            </a:r>
          </a:p>
          <a:p>
            <a:r>
              <a:rPr lang="en-US" sz="1200" dirty="0"/>
              <a:t> {</a:t>
            </a:r>
          </a:p>
          <a:p>
            <a:r>
              <a:rPr lang="en-US" sz="1200" dirty="0"/>
              <a:t>   private static List&lt;</a:t>
            </a:r>
            <a:r>
              <a:rPr lang="en-US" sz="1200" dirty="0" err="1"/>
              <a:t>MemoryStream</a:t>
            </a:r>
            <a:r>
              <a:rPr lang="en-US" sz="1200" dirty="0"/>
              <a:t>&gt; </a:t>
            </a:r>
            <a:r>
              <a:rPr lang="en-US" sz="1200" dirty="0" err="1"/>
              <a:t>hemlockImages</a:t>
            </a:r>
            <a:r>
              <a:rPr lang="en-US" sz="1200" dirty="0"/>
              <a:t>; </a:t>
            </a:r>
          </a:p>
          <a:p>
            <a:r>
              <a:rPr lang="en-US" sz="1200" dirty="0"/>
              <a:t>   private static List&lt;</a:t>
            </a:r>
            <a:r>
              <a:rPr lang="en-US" sz="1200" dirty="0" err="1"/>
              <a:t>MemoryStream</a:t>
            </a:r>
            <a:r>
              <a:rPr lang="en-US" sz="1200" dirty="0"/>
              <a:t>&gt; </a:t>
            </a:r>
            <a:r>
              <a:rPr lang="en-US" sz="1200" dirty="0" err="1"/>
              <a:t>japaneseCherryImages</a:t>
            </a:r>
            <a:r>
              <a:rPr lang="en-US" sz="1200" dirty="0"/>
              <a:t>; </a:t>
            </a:r>
          </a:p>
          <a:p>
            <a:r>
              <a:rPr lang="en-US" sz="1200" dirty="0"/>
              <a:t>   private static </a:t>
            </a:r>
            <a:r>
              <a:rPr lang="en-US" sz="1200" dirty="0" err="1"/>
              <a:t>MemoryStream</a:t>
            </a:r>
            <a:r>
              <a:rPr lang="en-US" sz="1200" dirty="0"/>
              <a:t> </a:t>
            </a:r>
            <a:r>
              <a:rPr lang="en-US" sz="1200" dirty="0" err="1"/>
              <a:t>testImage</a:t>
            </a:r>
            <a:r>
              <a:rPr lang="en-US" sz="1200" dirty="0"/>
              <a:t>; </a:t>
            </a:r>
          </a:p>
          <a:p>
            <a:endParaRPr lang="en-US" sz="1200" dirty="0"/>
          </a:p>
          <a:p>
            <a:r>
              <a:rPr lang="en-US" sz="1200" dirty="0"/>
              <a:t>   static void Main(string[] </a:t>
            </a:r>
            <a:r>
              <a:rPr lang="en-US" sz="1200" dirty="0" err="1"/>
              <a:t>args</a:t>
            </a:r>
            <a:r>
              <a:rPr lang="en-US" sz="1200" dirty="0"/>
              <a:t>) </a:t>
            </a:r>
          </a:p>
          <a:p>
            <a:r>
              <a:rPr lang="en-US" sz="1200" dirty="0"/>
              <a:t>   { </a:t>
            </a:r>
          </a:p>
          <a:p>
            <a:r>
              <a:rPr lang="en-US" sz="1200" dirty="0"/>
              <a:t>   // You can either add your training key here, pass it on the command line, or type it in when the program runs </a:t>
            </a:r>
          </a:p>
          <a:p>
            <a:r>
              <a:rPr lang="en-US" sz="1200" dirty="0"/>
              <a:t>   string </a:t>
            </a:r>
            <a:r>
              <a:rPr lang="en-US" sz="1200" dirty="0" err="1"/>
              <a:t>trainingKey</a:t>
            </a:r>
            <a:r>
              <a:rPr lang="en-US" sz="1200" dirty="0"/>
              <a:t> = </a:t>
            </a:r>
            <a:r>
              <a:rPr lang="en-US" sz="1200" dirty="0" err="1"/>
              <a:t>GetTrainingKey</a:t>
            </a:r>
            <a:r>
              <a:rPr lang="en-US" sz="1200" dirty="0"/>
              <a:t>("&lt;your key here&gt;", </a:t>
            </a:r>
            <a:r>
              <a:rPr lang="en-US" sz="1200" dirty="0" err="1"/>
              <a:t>args</a:t>
            </a:r>
            <a:r>
              <a:rPr lang="en-US" sz="1200" dirty="0"/>
              <a:t>); </a:t>
            </a:r>
          </a:p>
          <a:p>
            <a:endParaRPr lang="en-US" sz="1200" dirty="0"/>
          </a:p>
          <a:p>
            <a:r>
              <a:rPr lang="en-US" sz="1200" dirty="0"/>
              <a:t>   // Create the </a:t>
            </a:r>
            <a:r>
              <a:rPr lang="en-US" sz="1200" dirty="0" err="1"/>
              <a:t>Api</a:t>
            </a:r>
            <a:r>
              <a:rPr lang="en-US" sz="1200" dirty="0"/>
              <a:t>, passing in a credentials object that contains the training key</a:t>
            </a:r>
          </a:p>
          <a:p>
            <a:r>
              <a:rPr lang="en-US" sz="1200" dirty="0"/>
              <a:t>   </a:t>
            </a:r>
            <a:r>
              <a:rPr lang="en-US" sz="1200" dirty="0" err="1"/>
              <a:t>TrainingApiCredentials</a:t>
            </a:r>
            <a:r>
              <a:rPr lang="en-US" sz="1200" dirty="0"/>
              <a:t> </a:t>
            </a:r>
            <a:r>
              <a:rPr lang="en-US" sz="1200" dirty="0" err="1"/>
              <a:t>trainingCredentials</a:t>
            </a:r>
            <a:r>
              <a:rPr lang="en-US" sz="1200" dirty="0"/>
              <a:t> = new </a:t>
            </a:r>
            <a:r>
              <a:rPr lang="en-US" sz="1200" dirty="0" err="1"/>
              <a:t>TrainingApiCredentials</a:t>
            </a:r>
            <a:r>
              <a:rPr lang="en-US" sz="1200" dirty="0"/>
              <a:t>(</a:t>
            </a:r>
            <a:r>
              <a:rPr lang="en-US" sz="1200" dirty="0" err="1"/>
              <a:t>trainingKey</a:t>
            </a:r>
            <a:r>
              <a:rPr lang="en-US" sz="1200" dirty="0"/>
              <a:t>);</a:t>
            </a:r>
          </a:p>
          <a:p>
            <a:r>
              <a:rPr lang="en-US" sz="1200" dirty="0"/>
              <a:t>   </a:t>
            </a:r>
            <a:r>
              <a:rPr lang="en-US" sz="1200" dirty="0" err="1"/>
              <a:t>TrainingApi</a:t>
            </a:r>
            <a:r>
              <a:rPr lang="en-US" sz="1200" dirty="0"/>
              <a:t> </a:t>
            </a:r>
            <a:r>
              <a:rPr lang="en-US" sz="1200" dirty="0" err="1"/>
              <a:t>trainingApi</a:t>
            </a:r>
            <a:r>
              <a:rPr lang="en-US" sz="1200" dirty="0"/>
              <a:t> = new </a:t>
            </a:r>
            <a:r>
              <a:rPr lang="en-US" sz="1200" dirty="0" err="1"/>
              <a:t>TrainingApi</a:t>
            </a:r>
            <a:r>
              <a:rPr lang="en-US" sz="1200" dirty="0"/>
              <a:t>(</a:t>
            </a:r>
            <a:r>
              <a:rPr lang="en-US" sz="1200" dirty="0" err="1"/>
              <a:t>trainingCredentials</a:t>
            </a:r>
            <a:r>
              <a:rPr lang="en-US" sz="1200" dirty="0"/>
              <a:t>); </a:t>
            </a:r>
          </a:p>
          <a:p>
            <a:endParaRPr lang="en-US" sz="1200" dirty="0"/>
          </a:p>
          <a:p>
            <a:r>
              <a:rPr lang="en-US" sz="1200" dirty="0"/>
              <a:t>   // Create a new project </a:t>
            </a:r>
          </a:p>
          <a:p>
            <a:r>
              <a:rPr lang="en-US" sz="1200" dirty="0"/>
              <a:t>   </a:t>
            </a:r>
            <a:r>
              <a:rPr lang="en-US" sz="1200" dirty="0" err="1"/>
              <a:t>Console.WriteLine</a:t>
            </a:r>
            <a:r>
              <a:rPr lang="en-US" sz="1200" dirty="0"/>
              <a:t>("Creating new project:"); </a:t>
            </a:r>
          </a:p>
          <a:p>
            <a:r>
              <a:rPr lang="en-US" sz="1200" dirty="0"/>
              <a:t>   </a:t>
            </a:r>
            <a:r>
              <a:rPr lang="en-US" sz="1200" dirty="0" err="1"/>
              <a:t>var</a:t>
            </a:r>
            <a:r>
              <a:rPr lang="en-US" sz="1200" dirty="0"/>
              <a:t> project = </a:t>
            </a:r>
            <a:r>
              <a:rPr lang="en-US" sz="1200" dirty="0" err="1"/>
              <a:t>trainingApi.CreateProject</a:t>
            </a:r>
            <a:r>
              <a:rPr lang="en-US" sz="1200" dirty="0"/>
              <a:t>("My New Project"); </a:t>
            </a:r>
          </a:p>
          <a:p>
            <a:endParaRPr lang="en-US" sz="1200" dirty="0"/>
          </a:p>
          <a:p>
            <a:r>
              <a:rPr lang="en-US" sz="1200" dirty="0"/>
              <a:t>  // Make two tags in the new project </a:t>
            </a:r>
          </a:p>
          <a:p>
            <a:r>
              <a:rPr lang="en-US" sz="1200" dirty="0"/>
              <a:t>  </a:t>
            </a:r>
            <a:r>
              <a:rPr lang="en-US" sz="1200" dirty="0" err="1"/>
              <a:t>var</a:t>
            </a:r>
            <a:r>
              <a:rPr lang="en-US" sz="1200" dirty="0"/>
              <a:t> </a:t>
            </a:r>
            <a:r>
              <a:rPr lang="en-US" sz="1200" dirty="0" err="1"/>
              <a:t>hemlockTag</a:t>
            </a:r>
            <a:r>
              <a:rPr lang="en-US" sz="1200" dirty="0"/>
              <a:t> = </a:t>
            </a:r>
            <a:r>
              <a:rPr lang="en-US" sz="1200" dirty="0" err="1"/>
              <a:t>trainingApi.CreateTag</a:t>
            </a:r>
            <a:r>
              <a:rPr lang="en-US" sz="1200" dirty="0"/>
              <a:t>(</a:t>
            </a:r>
            <a:r>
              <a:rPr lang="en-US" sz="1200" dirty="0" err="1"/>
              <a:t>project.Id</a:t>
            </a:r>
            <a:r>
              <a:rPr lang="en-US" sz="1200" dirty="0"/>
              <a:t>, "Hemlock"); </a:t>
            </a:r>
          </a:p>
          <a:p>
            <a:r>
              <a:rPr lang="en-US" sz="1200" dirty="0"/>
              <a:t>  </a:t>
            </a:r>
            <a:r>
              <a:rPr lang="en-US" sz="1200" dirty="0" err="1"/>
              <a:t>var</a:t>
            </a:r>
            <a:r>
              <a:rPr lang="en-US" sz="1200" dirty="0"/>
              <a:t> </a:t>
            </a:r>
            <a:r>
              <a:rPr lang="en-US" sz="1200" dirty="0" err="1"/>
              <a:t>japaneseCherryTag</a:t>
            </a:r>
            <a:r>
              <a:rPr lang="en-US" sz="1200" dirty="0"/>
              <a:t> = </a:t>
            </a:r>
            <a:r>
              <a:rPr lang="en-US" sz="1200" dirty="0" err="1"/>
              <a:t>trainingApi.CreateTag</a:t>
            </a:r>
            <a:r>
              <a:rPr lang="en-US" sz="1200" dirty="0"/>
              <a:t>(</a:t>
            </a:r>
            <a:r>
              <a:rPr lang="en-US" sz="1200" dirty="0" err="1"/>
              <a:t>project.Id</a:t>
            </a:r>
            <a:r>
              <a:rPr lang="en-US" sz="1200" dirty="0"/>
              <a:t>, "Japanese Cherry"); </a:t>
            </a:r>
          </a:p>
          <a:p>
            <a:endParaRPr lang="en-US" sz="1200" dirty="0"/>
          </a:p>
          <a:p>
            <a:r>
              <a:rPr lang="en-US" sz="1200" dirty="0"/>
              <a:t>  // Add some images to the tags </a:t>
            </a:r>
          </a:p>
          <a:p>
            <a:r>
              <a:rPr lang="en-US" sz="1200" dirty="0"/>
              <a:t>  </a:t>
            </a:r>
            <a:r>
              <a:rPr lang="en-US" sz="1200" dirty="0" err="1"/>
              <a:t>Console.WriteLine</a:t>
            </a:r>
            <a:r>
              <a:rPr lang="en-US" sz="1200" dirty="0"/>
              <a:t>("\</a:t>
            </a:r>
            <a:r>
              <a:rPr lang="en-US" sz="1200" dirty="0" err="1"/>
              <a:t>tUploading</a:t>
            </a:r>
            <a:r>
              <a:rPr lang="en-US" sz="1200" dirty="0"/>
              <a:t> images"); </a:t>
            </a:r>
          </a:p>
          <a:p>
            <a:r>
              <a:rPr lang="en-US" sz="1200" dirty="0"/>
              <a:t>  </a:t>
            </a:r>
            <a:r>
              <a:rPr lang="en-US" sz="1200" dirty="0" err="1"/>
              <a:t>LoadImagesFromDisk</a:t>
            </a:r>
            <a:r>
              <a:rPr lang="en-US" sz="1200" dirty="0"/>
              <a:t>(); </a:t>
            </a:r>
          </a:p>
          <a:p>
            <a:endParaRPr lang="en-US" sz="1200" dirty="0"/>
          </a:p>
          <a:p>
            <a:r>
              <a:rPr lang="en-US" sz="1200" dirty="0"/>
              <a:t>  // Images can be uploaded one at a time </a:t>
            </a:r>
          </a:p>
          <a:p>
            <a:r>
              <a:rPr lang="en-US" sz="1200" dirty="0"/>
              <a:t>  </a:t>
            </a:r>
            <a:r>
              <a:rPr lang="en-US" sz="1200" dirty="0" err="1"/>
              <a:t>foreach</a:t>
            </a:r>
            <a:r>
              <a:rPr lang="en-US" sz="1200" dirty="0"/>
              <a:t> (</a:t>
            </a:r>
            <a:r>
              <a:rPr lang="en-US" sz="1200" dirty="0" err="1"/>
              <a:t>var</a:t>
            </a:r>
            <a:r>
              <a:rPr lang="en-US" sz="1200" dirty="0"/>
              <a:t> image in </a:t>
            </a:r>
            <a:r>
              <a:rPr lang="en-US" sz="1200" dirty="0" err="1"/>
              <a:t>hemlockImages</a:t>
            </a:r>
            <a:r>
              <a:rPr lang="en-US" sz="1200" dirty="0"/>
              <a:t>) </a:t>
            </a:r>
          </a:p>
          <a:p>
            <a:r>
              <a:rPr lang="en-US" sz="1200" dirty="0"/>
              <a:t>  { </a:t>
            </a:r>
          </a:p>
          <a:p>
            <a:r>
              <a:rPr lang="en-US" sz="1200" dirty="0"/>
              <a:t>      </a:t>
            </a:r>
            <a:r>
              <a:rPr lang="en-US" sz="1200" dirty="0" err="1"/>
              <a:t>trainingApi.CreateImagesFromData</a:t>
            </a:r>
            <a:r>
              <a:rPr lang="en-US" sz="1200" dirty="0"/>
              <a:t>(</a:t>
            </a:r>
            <a:r>
              <a:rPr lang="en-US" sz="1200" dirty="0" err="1"/>
              <a:t>project.Id</a:t>
            </a:r>
            <a:r>
              <a:rPr lang="en-US" sz="1200" dirty="0"/>
              <a:t>, image, new List&lt;string&gt;() { </a:t>
            </a:r>
            <a:r>
              <a:rPr lang="en-US" sz="1200" dirty="0" err="1"/>
              <a:t>hemlockTag.Id.ToString</a:t>
            </a:r>
            <a:r>
              <a:rPr lang="en-US" sz="1200" dirty="0"/>
              <a:t>() }); </a:t>
            </a:r>
          </a:p>
          <a:p>
            <a:r>
              <a:rPr lang="en-US" sz="1200" dirty="0"/>
              <a:t>  } </a:t>
            </a:r>
          </a:p>
          <a:p>
            <a:endParaRPr lang="en-US" sz="1200" dirty="0"/>
          </a:p>
          <a:p>
            <a:r>
              <a:rPr lang="en-US" sz="1200" dirty="0"/>
              <a:t>  // Or uploaded in a single batch </a:t>
            </a:r>
          </a:p>
          <a:p>
            <a:r>
              <a:rPr lang="en-US" sz="1200" dirty="0"/>
              <a:t>  </a:t>
            </a:r>
            <a:r>
              <a:rPr lang="en-US" sz="1200" dirty="0" err="1"/>
              <a:t>trainingApi.CreateImagesFromData</a:t>
            </a:r>
            <a:r>
              <a:rPr lang="en-US" sz="1200" dirty="0"/>
              <a:t>(</a:t>
            </a:r>
            <a:r>
              <a:rPr lang="en-US" sz="1200" dirty="0" err="1"/>
              <a:t>project.Id</a:t>
            </a:r>
            <a:r>
              <a:rPr lang="en-US" sz="1200" dirty="0"/>
              <a:t>, </a:t>
            </a:r>
            <a:r>
              <a:rPr lang="en-US" sz="1200" dirty="0" err="1"/>
              <a:t>japaneseCherryImages</a:t>
            </a:r>
            <a:r>
              <a:rPr lang="en-US" sz="1200" dirty="0"/>
              <a:t>, new List&lt;</a:t>
            </a:r>
            <a:r>
              <a:rPr lang="en-US" sz="1200" dirty="0" err="1"/>
              <a:t>Guid</a:t>
            </a:r>
            <a:r>
              <a:rPr lang="en-US" sz="1200" dirty="0"/>
              <a:t>&gt;() { </a:t>
            </a:r>
            <a:r>
              <a:rPr lang="en-US" sz="1200" dirty="0" err="1"/>
              <a:t>japaneseCherryTag.Id</a:t>
            </a:r>
            <a:r>
              <a:rPr lang="en-US" sz="1200" dirty="0"/>
              <a:t> });</a:t>
            </a:r>
          </a:p>
          <a:p>
            <a:endParaRPr lang="en-US" sz="1200" dirty="0"/>
          </a:p>
          <a:p>
            <a:r>
              <a:rPr lang="en-US" sz="1200" dirty="0"/>
              <a:t>  // Now there are images with tags start training the project </a:t>
            </a:r>
          </a:p>
          <a:p>
            <a:r>
              <a:rPr lang="en-US" sz="1200" dirty="0"/>
              <a:t>  </a:t>
            </a:r>
            <a:r>
              <a:rPr lang="en-US" sz="1200" dirty="0" err="1"/>
              <a:t>Console.WriteLine</a:t>
            </a:r>
            <a:r>
              <a:rPr lang="en-US" sz="1200" dirty="0"/>
              <a:t>("\</a:t>
            </a:r>
            <a:r>
              <a:rPr lang="en-US" sz="1200" dirty="0" err="1"/>
              <a:t>tTraining</a:t>
            </a:r>
            <a:r>
              <a:rPr lang="en-US" sz="1200" dirty="0"/>
              <a:t>"); </a:t>
            </a:r>
          </a:p>
          <a:p>
            <a:r>
              <a:rPr lang="en-US" sz="1200" dirty="0"/>
              <a:t>  </a:t>
            </a:r>
            <a:r>
              <a:rPr lang="en-US" sz="1200" dirty="0" err="1"/>
              <a:t>var</a:t>
            </a:r>
            <a:r>
              <a:rPr lang="en-US" sz="1200" dirty="0"/>
              <a:t> iteration = </a:t>
            </a:r>
            <a:r>
              <a:rPr lang="en-US" sz="1200" dirty="0" err="1"/>
              <a:t>trainingApi.TrainProject</a:t>
            </a:r>
            <a:r>
              <a:rPr lang="en-US" sz="1200" dirty="0"/>
              <a:t>(</a:t>
            </a:r>
            <a:r>
              <a:rPr lang="en-US" sz="1200" dirty="0" err="1"/>
              <a:t>project.Id</a:t>
            </a:r>
            <a:r>
              <a:rPr lang="en-US" sz="1200" dirty="0"/>
              <a:t>); </a:t>
            </a:r>
          </a:p>
          <a:p>
            <a:endParaRPr lang="en-US" sz="1200" dirty="0"/>
          </a:p>
          <a:p>
            <a:r>
              <a:rPr lang="en-US" sz="1200" dirty="0"/>
              <a:t>  // The returned iteration will be in progress, and can be queried periodically to see when it has completed </a:t>
            </a:r>
          </a:p>
          <a:p>
            <a:r>
              <a:rPr lang="en-US" sz="1200" dirty="0"/>
              <a:t>  while (</a:t>
            </a:r>
            <a:r>
              <a:rPr lang="en-US" sz="1200" dirty="0" err="1"/>
              <a:t>iteration.Status</a:t>
            </a:r>
            <a:r>
              <a:rPr lang="en-US" sz="1200" dirty="0"/>
              <a:t> == "Training") </a:t>
            </a:r>
          </a:p>
          <a:p>
            <a:r>
              <a:rPr lang="en-US" sz="1200" dirty="0"/>
              <a:t>  {</a:t>
            </a:r>
          </a:p>
          <a:p>
            <a:r>
              <a:rPr lang="en-US" sz="1200" dirty="0"/>
              <a:t>    </a:t>
            </a:r>
            <a:r>
              <a:rPr lang="en-US" sz="1200" dirty="0" err="1"/>
              <a:t>Thread.Sleep</a:t>
            </a:r>
            <a:r>
              <a:rPr lang="en-US" sz="1200" dirty="0"/>
              <a:t>(1000); </a:t>
            </a:r>
          </a:p>
          <a:p>
            <a:r>
              <a:rPr lang="en-US" sz="1200" dirty="0"/>
              <a:t>  </a:t>
            </a:r>
          </a:p>
          <a:p>
            <a:r>
              <a:rPr lang="en-US" sz="1200" dirty="0"/>
              <a:t>    // Re-query the iteration to get it's updated status </a:t>
            </a:r>
          </a:p>
          <a:p>
            <a:r>
              <a:rPr lang="en-US" sz="1200" dirty="0"/>
              <a:t>    iteration = </a:t>
            </a:r>
            <a:r>
              <a:rPr lang="en-US" sz="1200" dirty="0" err="1"/>
              <a:t>trainingApi.GetIteration</a:t>
            </a:r>
            <a:r>
              <a:rPr lang="en-US" sz="1200" dirty="0"/>
              <a:t>(</a:t>
            </a:r>
            <a:r>
              <a:rPr lang="en-US" sz="1200" dirty="0" err="1"/>
              <a:t>project.Id</a:t>
            </a:r>
            <a:r>
              <a:rPr lang="en-US" sz="1200" dirty="0"/>
              <a:t>, </a:t>
            </a:r>
            <a:r>
              <a:rPr lang="en-US" sz="1200" dirty="0" err="1"/>
              <a:t>iteration.Id</a:t>
            </a:r>
            <a:r>
              <a:rPr lang="en-US" sz="1200" dirty="0"/>
              <a:t>); </a:t>
            </a:r>
          </a:p>
          <a:p>
            <a:r>
              <a:rPr lang="en-US" sz="1200" dirty="0"/>
              <a:t>  } </a:t>
            </a:r>
          </a:p>
          <a:p>
            <a:endParaRPr lang="en-US" sz="1200" dirty="0"/>
          </a:p>
          <a:p>
            <a:r>
              <a:rPr lang="en-US" sz="1200" dirty="0"/>
              <a:t>  // The iteration is now trained. Make it the default project endpoint </a:t>
            </a:r>
          </a:p>
          <a:p>
            <a:r>
              <a:rPr lang="en-US" sz="1200" dirty="0"/>
              <a:t>  </a:t>
            </a:r>
            <a:r>
              <a:rPr lang="en-US" sz="1200" dirty="0" err="1"/>
              <a:t>iteration.IsDefault</a:t>
            </a:r>
            <a:r>
              <a:rPr lang="en-US" sz="1200" dirty="0"/>
              <a:t> = true; </a:t>
            </a:r>
            <a:r>
              <a:rPr lang="en-US" sz="1200" dirty="0" err="1"/>
              <a:t>trainingApi.UpdateIteration</a:t>
            </a:r>
            <a:r>
              <a:rPr lang="en-US" sz="1200" dirty="0"/>
              <a:t>(</a:t>
            </a:r>
            <a:r>
              <a:rPr lang="en-US" sz="1200" dirty="0" err="1"/>
              <a:t>project.Id</a:t>
            </a:r>
            <a:r>
              <a:rPr lang="en-US" sz="1200" dirty="0"/>
              <a:t>, </a:t>
            </a:r>
            <a:r>
              <a:rPr lang="en-US" sz="1200" dirty="0" err="1"/>
              <a:t>iteration.Id</a:t>
            </a:r>
            <a:r>
              <a:rPr lang="en-US" sz="1200" dirty="0"/>
              <a:t>, iteration); </a:t>
            </a:r>
          </a:p>
          <a:p>
            <a:r>
              <a:rPr lang="en-US" sz="1200" dirty="0"/>
              <a:t>  </a:t>
            </a:r>
            <a:r>
              <a:rPr lang="en-US" sz="1200" dirty="0" err="1"/>
              <a:t>Console.WriteLine</a:t>
            </a:r>
            <a:r>
              <a:rPr lang="en-US" sz="1200" dirty="0"/>
              <a:t>("Done!\n"); </a:t>
            </a:r>
          </a:p>
          <a:p>
            <a:endParaRPr lang="en-US" sz="1200" dirty="0"/>
          </a:p>
          <a:p>
            <a:r>
              <a:rPr lang="en-US" sz="1200" dirty="0"/>
              <a:t>  // Now there is a trained endpoint, it can be used to make a prediction </a:t>
            </a:r>
          </a:p>
          <a:p>
            <a:r>
              <a:rPr lang="en-US" sz="1200" dirty="0"/>
              <a:t>  // Get the prediction key, which is used in place of the training key when making predictions </a:t>
            </a:r>
          </a:p>
          <a:p>
            <a:r>
              <a:rPr lang="en-US" sz="1200" dirty="0"/>
              <a:t>  </a:t>
            </a:r>
            <a:r>
              <a:rPr lang="en-US" sz="1200" dirty="0" err="1"/>
              <a:t>var</a:t>
            </a:r>
            <a:r>
              <a:rPr lang="en-US" sz="1200" dirty="0"/>
              <a:t> account = </a:t>
            </a:r>
            <a:r>
              <a:rPr lang="en-US" sz="1200" dirty="0" err="1"/>
              <a:t>trainingApi.GetAccountInfo</a:t>
            </a:r>
            <a:r>
              <a:rPr lang="en-US" sz="1200" dirty="0"/>
              <a:t>(); </a:t>
            </a:r>
          </a:p>
          <a:p>
            <a:r>
              <a:rPr lang="en-US" sz="1200" dirty="0"/>
              <a:t>  </a:t>
            </a:r>
            <a:r>
              <a:rPr lang="en-US" sz="1200" dirty="0" err="1"/>
              <a:t>var</a:t>
            </a:r>
            <a:r>
              <a:rPr lang="en-US" sz="1200" dirty="0"/>
              <a:t> </a:t>
            </a:r>
            <a:r>
              <a:rPr lang="en-US" sz="1200" dirty="0" err="1"/>
              <a:t>predictionKey</a:t>
            </a:r>
            <a:r>
              <a:rPr lang="en-US" sz="1200" dirty="0"/>
              <a:t> = </a:t>
            </a:r>
            <a:r>
              <a:rPr lang="en-US" sz="1200" dirty="0" err="1"/>
              <a:t>account.Keys.PredictionKeys.PrimaryKey</a:t>
            </a:r>
            <a:r>
              <a:rPr lang="en-US" sz="1200" dirty="0"/>
              <a:t>; </a:t>
            </a:r>
          </a:p>
          <a:p>
            <a:endParaRPr lang="en-US" sz="1200" dirty="0"/>
          </a:p>
          <a:p>
            <a:r>
              <a:rPr lang="en-US" sz="1200" dirty="0"/>
              <a:t>  // Create a prediction endpoint, passing in a prediction credentials object that contains the obtained prediction key</a:t>
            </a:r>
          </a:p>
          <a:p>
            <a:r>
              <a:rPr lang="en-US" sz="1200" dirty="0"/>
              <a:t>  </a:t>
            </a:r>
            <a:r>
              <a:rPr lang="en-US" sz="1200" dirty="0" err="1"/>
              <a:t>PredictionEndpointCredentials</a:t>
            </a:r>
            <a:r>
              <a:rPr lang="en-US" sz="1200" dirty="0"/>
              <a:t> </a:t>
            </a:r>
            <a:r>
              <a:rPr lang="en-US" sz="1200" dirty="0" err="1"/>
              <a:t>predictionEndpointCredentials</a:t>
            </a:r>
            <a:r>
              <a:rPr lang="en-US" sz="1200" dirty="0"/>
              <a:t> = new </a:t>
            </a:r>
            <a:r>
              <a:rPr lang="en-US" sz="1200" dirty="0" err="1"/>
              <a:t>PredictionEndpointCredentials</a:t>
            </a:r>
            <a:r>
              <a:rPr lang="en-US" sz="1200" dirty="0"/>
              <a:t>(</a:t>
            </a:r>
            <a:r>
              <a:rPr lang="en-US" sz="1200" dirty="0" err="1"/>
              <a:t>predictionKey</a:t>
            </a:r>
            <a:r>
              <a:rPr lang="en-US" sz="1200" dirty="0"/>
              <a:t>);</a:t>
            </a:r>
          </a:p>
          <a:p>
            <a:r>
              <a:rPr lang="en-US" sz="1200" dirty="0"/>
              <a:t>  </a:t>
            </a:r>
            <a:r>
              <a:rPr lang="en-US" sz="1200" dirty="0" err="1"/>
              <a:t>PredictionEndpoint</a:t>
            </a:r>
            <a:r>
              <a:rPr lang="en-US" sz="1200" dirty="0"/>
              <a:t> endpoint = new </a:t>
            </a:r>
            <a:r>
              <a:rPr lang="en-US" sz="1200" dirty="0" err="1"/>
              <a:t>PredictionEndpoint</a:t>
            </a:r>
            <a:r>
              <a:rPr lang="en-US" sz="1200" dirty="0"/>
              <a:t>(</a:t>
            </a:r>
            <a:r>
              <a:rPr lang="en-US" sz="1200" dirty="0" err="1"/>
              <a:t>predictionEndpointCredentials</a:t>
            </a:r>
            <a:r>
              <a:rPr lang="en-US" sz="1200" dirty="0"/>
              <a:t>); </a:t>
            </a:r>
          </a:p>
          <a:p>
            <a:endParaRPr lang="en-US" sz="1200" dirty="0"/>
          </a:p>
          <a:p>
            <a:r>
              <a:rPr lang="en-US" sz="1200" dirty="0"/>
              <a:t>  // Make a prediction against the new project </a:t>
            </a:r>
          </a:p>
          <a:p>
            <a:r>
              <a:rPr lang="en-US" sz="1200" dirty="0"/>
              <a:t>  </a:t>
            </a:r>
            <a:r>
              <a:rPr lang="en-US" sz="1200" dirty="0" err="1"/>
              <a:t>Console.WriteLine</a:t>
            </a:r>
            <a:r>
              <a:rPr lang="en-US" sz="1200" dirty="0"/>
              <a:t>("Making a prediction:"); </a:t>
            </a:r>
          </a:p>
          <a:p>
            <a:r>
              <a:rPr lang="en-US" sz="1200" dirty="0"/>
              <a:t>  </a:t>
            </a:r>
            <a:r>
              <a:rPr lang="en-US" sz="1200" dirty="0" err="1"/>
              <a:t>var</a:t>
            </a:r>
            <a:r>
              <a:rPr lang="en-US" sz="1200" dirty="0"/>
              <a:t> result = </a:t>
            </a:r>
            <a:r>
              <a:rPr lang="en-US" sz="1200" dirty="0" err="1"/>
              <a:t>endpoint.PredictImage</a:t>
            </a:r>
            <a:r>
              <a:rPr lang="en-US" sz="1200" dirty="0"/>
              <a:t>(</a:t>
            </a:r>
            <a:r>
              <a:rPr lang="en-US" sz="1200" dirty="0" err="1"/>
              <a:t>project.Id</a:t>
            </a:r>
            <a:r>
              <a:rPr lang="en-US" sz="1200" dirty="0"/>
              <a:t>, </a:t>
            </a:r>
            <a:r>
              <a:rPr lang="en-US" sz="1200" dirty="0" err="1"/>
              <a:t>testImage</a:t>
            </a:r>
            <a:r>
              <a:rPr lang="en-US" sz="1200" dirty="0"/>
              <a:t>); </a:t>
            </a:r>
          </a:p>
          <a:p>
            <a:endParaRPr lang="en-US" sz="1200" dirty="0"/>
          </a:p>
          <a:p>
            <a:r>
              <a:rPr lang="en-US" sz="1200" dirty="0"/>
              <a:t>  // Loop over each prediction and write out the results </a:t>
            </a:r>
          </a:p>
          <a:p>
            <a:r>
              <a:rPr lang="en-US" sz="1200" dirty="0"/>
              <a:t>  </a:t>
            </a:r>
            <a:r>
              <a:rPr lang="en-US" sz="1200" dirty="0" err="1"/>
              <a:t>foreach</a:t>
            </a:r>
            <a:r>
              <a:rPr lang="en-US" sz="1200" dirty="0"/>
              <a:t> (</a:t>
            </a:r>
            <a:r>
              <a:rPr lang="en-US" sz="1200" dirty="0" err="1"/>
              <a:t>var</a:t>
            </a:r>
            <a:r>
              <a:rPr lang="en-US" sz="1200" dirty="0"/>
              <a:t> c in </a:t>
            </a:r>
            <a:r>
              <a:rPr lang="en-US" sz="1200" dirty="0" err="1"/>
              <a:t>result.Predictions</a:t>
            </a:r>
            <a:r>
              <a:rPr lang="en-US" sz="1200" dirty="0"/>
              <a:t>) </a:t>
            </a:r>
          </a:p>
          <a:p>
            <a:r>
              <a:rPr lang="en-US" sz="1200" dirty="0"/>
              <a:t>  { </a:t>
            </a:r>
          </a:p>
          <a:p>
            <a:r>
              <a:rPr lang="en-US" sz="1200" dirty="0"/>
              <a:t>     </a:t>
            </a:r>
            <a:r>
              <a:rPr lang="en-US" sz="1200" dirty="0" err="1"/>
              <a:t>Console.WriteLine</a:t>
            </a:r>
            <a:r>
              <a:rPr lang="en-US" sz="1200" dirty="0"/>
              <a:t>($"\t{</a:t>
            </a:r>
            <a:r>
              <a:rPr lang="en-US" sz="1200" dirty="0" err="1"/>
              <a:t>c.Tag</a:t>
            </a:r>
            <a:r>
              <a:rPr lang="en-US" sz="1200" dirty="0"/>
              <a:t>}: {c.Probability:P1}"); </a:t>
            </a:r>
          </a:p>
          <a:p>
            <a:r>
              <a:rPr lang="en-US" sz="1200" dirty="0"/>
              <a:t>  } </a:t>
            </a:r>
          </a:p>
          <a:p>
            <a:r>
              <a:rPr lang="en-US" sz="1200" dirty="0"/>
              <a:t>  </a:t>
            </a:r>
            <a:r>
              <a:rPr lang="en-US" sz="1200" dirty="0" err="1"/>
              <a:t>Console.ReadKey</a:t>
            </a:r>
            <a:r>
              <a:rPr lang="en-US" sz="1200" dirty="0"/>
              <a:t>(); </a:t>
            </a:r>
          </a:p>
          <a:p>
            <a:r>
              <a:rPr lang="en-US" sz="1200" dirty="0"/>
              <a:t>} </a:t>
            </a:r>
          </a:p>
          <a:p>
            <a:endParaRPr lang="en-US" sz="1200" dirty="0"/>
          </a:p>
          <a:p>
            <a:r>
              <a:rPr lang="en-US" sz="1200" dirty="0"/>
              <a:t>private static string </a:t>
            </a:r>
            <a:r>
              <a:rPr lang="en-US" sz="1200" dirty="0" err="1"/>
              <a:t>GetTrainingKey</a:t>
            </a:r>
            <a:r>
              <a:rPr lang="en-US" sz="1200" dirty="0"/>
              <a:t>(string </a:t>
            </a:r>
            <a:r>
              <a:rPr lang="en-US" sz="1200" dirty="0" err="1"/>
              <a:t>trainingKey</a:t>
            </a:r>
            <a:r>
              <a:rPr lang="en-US" sz="1200" dirty="0"/>
              <a:t>, string[] </a:t>
            </a:r>
            <a:r>
              <a:rPr lang="en-US" sz="1200" dirty="0" err="1"/>
              <a:t>args</a:t>
            </a:r>
            <a:r>
              <a:rPr lang="en-US" sz="1200" dirty="0"/>
              <a:t>) </a:t>
            </a:r>
          </a:p>
          <a:p>
            <a:r>
              <a:rPr lang="en-US" sz="1200" dirty="0"/>
              <a:t>{</a:t>
            </a:r>
          </a:p>
          <a:p>
            <a:r>
              <a:rPr lang="en-US" sz="1200" dirty="0"/>
              <a:t>  if (</a:t>
            </a:r>
            <a:r>
              <a:rPr lang="en-US" sz="1200" dirty="0" err="1"/>
              <a:t>string.IsNullOrWhiteSpace</a:t>
            </a:r>
            <a:r>
              <a:rPr lang="en-US" sz="1200" dirty="0"/>
              <a:t>(</a:t>
            </a:r>
            <a:r>
              <a:rPr lang="en-US" sz="1200" dirty="0" err="1"/>
              <a:t>trainingKey</a:t>
            </a:r>
            <a:r>
              <a:rPr lang="en-US" sz="1200" dirty="0"/>
              <a:t>) || </a:t>
            </a:r>
            <a:r>
              <a:rPr lang="en-US" sz="1200" dirty="0" err="1"/>
              <a:t>trainingKey.Equals</a:t>
            </a:r>
            <a:r>
              <a:rPr lang="en-US" sz="1200" dirty="0"/>
              <a:t>("&lt;your key here&gt;")) </a:t>
            </a:r>
          </a:p>
          <a:p>
            <a:r>
              <a:rPr lang="en-US" sz="1200" dirty="0"/>
              <a:t>  { if (</a:t>
            </a:r>
            <a:r>
              <a:rPr lang="en-US" sz="1200" dirty="0" err="1"/>
              <a:t>args.Length</a:t>
            </a:r>
            <a:r>
              <a:rPr lang="en-US" sz="1200" dirty="0"/>
              <a:t> &gt;= 1) </a:t>
            </a:r>
          </a:p>
          <a:p>
            <a:r>
              <a:rPr lang="en-US" sz="1200" dirty="0"/>
              <a:t>    { </a:t>
            </a:r>
          </a:p>
          <a:p>
            <a:r>
              <a:rPr lang="en-US" sz="1200" dirty="0"/>
              <a:t>        </a:t>
            </a:r>
            <a:r>
              <a:rPr lang="en-US" sz="1200" dirty="0" err="1"/>
              <a:t>trainingKey</a:t>
            </a:r>
            <a:r>
              <a:rPr lang="en-US" sz="1200" dirty="0"/>
              <a:t> = </a:t>
            </a:r>
            <a:r>
              <a:rPr lang="en-US" sz="1200" dirty="0" err="1"/>
              <a:t>args</a:t>
            </a:r>
            <a:r>
              <a:rPr lang="en-US" sz="1200" dirty="0"/>
              <a:t>[0]; </a:t>
            </a:r>
          </a:p>
          <a:p>
            <a:r>
              <a:rPr lang="en-US" sz="1200" dirty="0"/>
              <a:t>    } </a:t>
            </a:r>
          </a:p>
          <a:p>
            <a:endParaRPr lang="en-US" sz="1200" dirty="0"/>
          </a:p>
          <a:p>
            <a:r>
              <a:rPr lang="en-US" sz="1200" dirty="0"/>
              <a:t>    while (</a:t>
            </a:r>
            <a:r>
              <a:rPr lang="en-US" sz="1200" dirty="0" err="1"/>
              <a:t>string.IsNullOrWhiteSpace</a:t>
            </a:r>
            <a:r>
              <a:rPr lang="en-US" sz="1200" dirty="0"/>
              <a:t>(</a:t>
            </a:r>
            <a:r>
              <a:rPr lang="en-US" sz="1200" dirty="0" err="1"/>
              <a:t>trainingKey</a:t>
            </a:r>
            <a:r>
              <a:rPr lang="en-US" sz="1200" dirty="0"/>
              <a:t>) || </a:t>
            </a:r>
            <a:r>
              <a:rPr lang="en-US" sz="1200" dirty="0" err="1"/>
              <a:t>trainingKey.Length</a:t>
            </a:r>
            <a:r>
              <a:rPr lang="en-US" sz="1200" dirty="0"/>
              <a:t> != 32) </a:t>
            </a:r>
          </a:p>
          <a:p>
            <a:r>
              <a:rPr lang="en-US" sz="1200" dirty="0"/>
              <a:t>    { </a:t>
            </a:r>
          </a:p>
          <a:p>
            <a:r>
              <a:rPr lang="en-US" sz="1200" dirty="0"/>
              <a:t>         </a:t>
            </a:r>
            <a:r>
              <a:rPr lang="en-US" sz="1200" dirty="0" err="1"/>
              <a:t>Console.Write</a:t>
            </a:r>
            <a:r>
              <a:rPr lang="en-US" sz="1200" dirty="0"/>
              <a:t>("Enter your training key: "); </a:t>
            </a:r>
          </a:p>
          <a:p>
            <a:r>
              <a:rPr lang="en-US" sz="1200" dirty="0"/>
              <a:t>         </a:t>
            </a:r>
            <a:r>
              <a:rPr lang="en-US" sz="1200" dirty="0" err="1"/>
              <a:t>trainingKey</a:t>
            </a:r>
            <a:r>
              <a:rPr lang="en-US" sz="1200" dirty="0"/>
              <a:t> = </a:t>
            </a:r>
            <a:r>
              <a:rPr lang="en-US" sz="1200" dirty="0" err="1"/>
              <a:t>Console.ReadLine</a:t>
            </a:r>
            <a:r>
              <a:rPr lang="en-US" sz="1200" dirty="0"/>
              <a:t>(); </a:t>
            </a:r>
          </a:p>
          <a:p>
            <a:r>
              <a:rPr lang="en-US" sz="1200" dirty="0"/>
              <a:t>    } </a:t>
            </a:r>
          </a:p>
          <a:p>
            <a:r>
              <a:rPr lang="en-US" sz="1200" dirty="0"/>
              <a:t>    </a:t>
            </a:r>
            <a:r>
              <a:rPr lang="en-US" sz="1200" dirty="0" err="1"/>
              <a:t>Console.WriteLine</a:t>
            </a:r>
            <a:r>
              <a:rPr lang="en-US" sz="1200" dirty="0"/>
              <a:t>(); </a:t>
            </a:r>
          </a:p>
          <a:p>
            <a:r>
              <a:rPr lang="en-US" sz="1200" dirty="0"/>
              <a:t>  } </a:t>
            </a:r>
          </a:p>
          <a:p>
            <a:endParaRPr lang="en-US" sz="1200" dirty="0"/>
          </a:p>
          <a:p>
            <a:r>
              <a:rPr lang="en-US" sz="1200" dirty="0"/>
              <a:t>  return </a:t>
            </a:r>
            <a:r>
              <a:rPr lang="en-US" sz="1200" dirty="0" err="1"/>
              <a:t>trainingKey</a:t>
            </a:r>
            <a:r>
              <a:rPr lang="en-US" sz="1200" dirty="0"/>
              <a:t>; </a:t>
            </a:r>
          </a:p>
          <a:p>
            <a:r>
              <a:rPr lang="en-US" sz="1200" dirty="0"/>
              <a:t>} </a:t>
            </a:r>
          </a:p>
          <a:p>
            <a:endParaRPr lang="en-US" sz="1200" dirty="0"/>
          </a:p>
          <a:p>
            <a:r>
              <a:rPr lang="en-US" sz="1200" dirty="0"/>
              <a:t>private static void </a:t>
            </a:r>
            <a:r>
              <a:rPr lang="en-US" sz="1200" dirty="0" err="1"/>
              <a:t>LoadImagesFromDisk</a:t>
            </a:r>
            <a:r>
              <a:rPr lang="en-US" sz="1200" dirty="0"/>
              <a:t>() </a:t>
            </a:r>
          </a:p>
          <a:p>
            <a:r>
              <a:rPr lang="en-US" sz="1200" dirty="0"/>
              <a:t>{ </a:t>
            </a:r>
          </a:p>
          <a:p>
            <a:r>
              <a:rPr lang="en-US" sz="1200" dirty="0"/>
              <a:t>// this loads the images to be uploaded from disk into memory </a:t>
            </a:r>
          </a:p>
          <a:p>
            <a:r>
              <a:rPr lang="en-US" sz="1200" dirty="0" err="1"/>
              <a:t>hemlockImages</a:t>
            </a:r>
            <a:r>
              <a:rPr lang="en-US" sz="1200" dirty="0"/>
              <a:t> = </a:t>
            </a:r>
            <a:r>
              <a:rPr lang="en-US" sz="1200" dirty="0" err="1"/>
              <a:t>Directory.GetFiles</a:t>
            </a:r>
            <a:r>
              <a:rPr lang="en-US" sz="1200" dirty="0"/>
              <a:t>(@"..\..\..\Images\Hemlock").Select(f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japaneseCherryImages</a:t>
            </a:r>
            <a:r>
              <a:rPr lang="en-US" sz="1200" dirty="0"/>
              <a:t> = </a:t>
            </a:r>
            <a:r>
              <a:rPr lang="en-US" sz="1200" dirty="0" err="1"/>
              <a:t>Directory.GetFiles</a:t>
            </a:r>
            <a:r>
              <a:rPr lang="en-US" sz="1200" dirty="0"/>
              <a:t>(@"..\..\..\Images\Japanese Cherry").Select(f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testImage</a:t>
            </a:r>
            <a:r>
              <a:rPr lang="en-US" sz="1200" dirty="0"/>
              <a:t> = new </a:t>
            </a:r>
            <a:r>
              <a:rPr lang="en-US" sz="1200" dirty="0" err="1"/>
              <a:t>MemoryStream</a:t>
            </a:r>
            <a:r>
              <a:rPr lang="en-US" sz="1200" dirty="0"/>
              <a:t>(</a:t>
            </a:r>
            <a:r>
              <a:rPr lang="en-US" sz="1200" dirty="0" err="1"/>
              <a:t>File.ReadAllBytes</a:t>
            </a:r>
            <a:r>
              <a:rPr lang="en-US" sz="1200" dirty="0"/>
              <a:t>(@"..\..\..\Images\Test\test_image.jpg")); </a:t>
            </a:r>
          </a:p>
          <a:p>
            <a:r>
              <a:rPr lang="en-US" sz="1200" dirty="0"/>
              <a:t>} </a:t>
            </a:r>
          </a:p>
          <a:p>
            <a:endParaRPr lang="en-US" sz="1200" dirty="0"/>
          </a:p>
          <a:p>
            <a:endParaRPr lang="en-US" sz="1200" dirty="0"/>
          </a:p>
          <a:p>
            <a:r>
              <a:rPr lang="en-US" sz="1200" b="1" dirty="0"/>
              <a:t>Step 2: Change the memory stream definition</a:t>
            </a:r>
          </a:p>
          <a:p>
            <a:r>
              <a:rPr lang="en-US" sz="1200" dirty="0"/>
              <a:t>In line 46 and 48, change the variable names for the list items to match the names defined for the image types</a:t>
            </a:r>
          </a:p>
          <a:p>
            <a:endParaRPr lang="en-US" sz="1200" dirty="0"/>
          </a:p>
          <a:p>
            <a:r>
              <a:rPr lang="en-US" sz="1200" dirty="0"/>
              <a:t>private static List&lt;</a:t>
            </a:r>
            <a:r>
              <a:rPr lang="en-US" sz="1200" dirty="0" err="1"/>
              <a:t>MemoryStream</a:t>
            </a:r>
            <a:r>
              <a:rPr lang="en-US" sz="1200" dirty="0"/>
              <a:t>&gt; </a:t>
            </a:r>
            <a:r>
              <a:rPr lang="en-US" sz="1200" dirty="0" err="1"/>
              <a:t>AmpImages</a:t>
            </a:r>
            <a:r>
              <a:rPr lang="en-US" sz="1200" dirty="0"/>
              <a:t>; </a:t>
            </a:r>
          </a:p>
          <a:p>
            <a:r>
              <a:rPr lang="en-US" sz="1200" dirty="0"/>
              <a:t>private static List&lt;</a:t>
            </a:r>
            <a:r>
              <a:rPr lang="en-US" sz="1200" dirty="0" err="1"/>
              <a:t>MemoryStream</a:t>
            </a:r>
            <a:r>
              <a:rPr lang="en-US" sz="1200" dirty="0"/>
              <a:t>&gt; </a:t>
            </a:r>
            <a:r>
              <a:rPr lang="en-US" sz="1200" dirty="0" err="1"/>
              <a:t>GuitarImages</a:t>
            </a:r>
            <a:r>
              <a:rPr lang="en-US" sz="1200" dirty="0"/>
              <a:t> </a:t>
            </a:r>
          </a:p>
          <a:p>
            <a:endParaRPr lang="en-US" sz="1200" dirty="0"/>
          </a:p>
          <a:p>
            <a:endParaRPr lang="en-US" sz="1200" dirty="0"/>
          </a:p>
          <a:p>
            <a:r>
              <a:rPr lang="en-US" sz="1200" b="1" dirty="0"/>
              <a:t>Step 3: Modify a Custom Vision Service project name</a:t>
            </a:r>
          </a:p>
          <a:p>
            <a:r>
              <a:rPr lang="en-US" sz="1200" dirty="0"/>
              <a:t>Modify Custom Vision Service project name to “My Second Project”, add the following change in the code in your </a:t>
            </a:r>
            <a:r>
              <a:rPr lang="en-US" sz="1200" b="1" dirty="0"/>
              <a:t>Main()</a:t>
            </a:r>
            <a:r>
              <a:rPr lang="en-US" sz="1200" dirty="0"/>
              <a:t> method after the call to </a:t>
            </a:r>
            <a:r>
              <a:rPr lang="en-US" sz="1200" b="1" dirty="0" err="1"/>
              <a:t>LoadImagesFromDisk</a:t>
            </a:r>
            <a:r>
              <a:rPr lang="en-US" sz="1200" b="1" dirty="0"/>
              <a:t>().</a:t>
            </a:r>
          </a:p>
          <a:p>
            <a:endParaRPr lang="en-US" sz="1200" dirty="0"/>
          </a:p>
          <a:p>
            <a:r>
              <a:rPr lang="en-US" sz="1200" dirty="0"/>
              <a:t>// Create a new project </a:t>
            </a:r>
          </a:p>
          <a:p>
            <a:r>
              <a:rPr lang="en-US" sz="1200" dirty="0" err="1"/>
              <a:t>Console.WriteLine</a:t>
            </a:r>
            <a:r>
              <a:rPr lang="en-US" sz="1200" dirty="0"/>
              <a:t>("Creating new project:"); </a:t>
            </a:r>
          </a:p>
          <a:p>
            <a:r>
              <a:rPr lang="en-US" sz="1200" dirty="0" err="1"/>
              <a:t>var</a:t>
            </a:r>
            <a:r>
              <a:rPr lang="en-US" sz="1200" dirty="0"/>
              <a:t> project = </a:t>
            </a:r>
            <a:r>
              <a:rPr lang="en-US" sz="1200" dirty="0" err="1"/>
              <a:t>trainingApi.CreateProject</a:t>
            </a:r>
            <a:r>
              <a:rPr lang="en-US" sz="1200" dirty="0"/>
              <a:t>("My Second Project"); </a:t>
            </a:r>
          </a:p>
          <a:p>
            <a:endParaRPr lang="en-US" sz="1200" dirty="0"/>
          </a:p>
          <a:p>
            <a:r>
              <a:rPr lang="en-US" sz="1200" b="1" dirty="0"/>
              <a:t>Step 4: Add tags to your project</a:t>
            </a:r>
          </a:p>
          <a:p>
            <a:r>
              <a:rPr lang="en-US" sz="1200" dirty="0"/>
              <a:t>Create new tags to your project to distinguish between amps and guitars, insert the following code after the call to </a:t>
            </a:r>
            <a:r>
              <a:rPr lang="en-US" sz="1200" b="1" dirty="0" err="1"/>
              <a:t>CreateProject</a:t>
            </a:r>
            <a:r>
              <a:rPr lang="en-US" sz="1200" b="1" dirty="0"/>
              <a:t>(”My Second Project”);</a:t>
            </a:r>
            <a:r>
              <a:rPr lang="en-US" sz="1200" dirty="0"/>
              <a:t>.</a:t>
            </a:r>
          </a:p>
          <a:p>
            <a:endParaRPr lang="en-US" sz="1200" dirty="0"/>
          </a:p>
          <a:p>
            <a:r>
              <a:rPr lang="en-US" sz="1200" dirty="0"/>
              <a:t>// Make two tags in the new project </a:t>
            </a:r>
          </a:p>
          <a:p>
            <a:r>
              <a:rPr lang="en-US" sz="1200" dirty="0" err="1"/>
              <a:t>var</a:t>
            </a:r>
            <a:r>
              <a:rPr lang="en-US" sz="1200" dirty="0"/>
              <a:t> </a:t>
            </a:r>
            <a:r>
              <a:rPr lang="en-US" sz="1200" dirty="0" err="1"/>
              <a:t>AmpTag</a:t>
            </a:r>
            <a:r>
              <a:rPr lang="en-US" sz="1200" dirty="0"/>
              <a:t> = </a:t>
            </a:r>
            <a:r>
              <a:rPr lang="en-US" sz="1200" dirty="0" err="1"/>
              <a:t>trainingApi.CreateTag</a:t>
            </a:r>
            <a:r>
              <a:rPr lang="en-US" sz="1200" dirty="0"/>
              <a:t>(</a:t>
            </a:r>
            <a:r>
              <a:rPr lang="en-US" sz="1200" dirty="0" err="1"/>
              <a:t>project.Id</a:t>
            </a:r>
            <a:r>
              <a:rPr lang="en-US" sz="1200" dirty="0"/>
              <a:t>, "Amp"); </a:t>
            </a:r>
          </a:p>
          <a:p>
            <a:r>
              <a:rPr lang="en-US" sz="1200" dirty="0" err="1"/>
              <a:t>var</a:t>
            </a:r>
            <a:r>
              <a:rPr lang="en-US" sz="1200" dirty="0"/>
              <a:t> </a:t>
            </a:r>
            <a:r>
              <a:rPr lang="en-US" sz="1200" dirty="0" err="1"/>
              <a:t>GuitarTag</a:t>
            </a:r>
            <a:r>
              <a:rPr lang="en-US" sz="1200" dirty="0"/>
              <a:t> = </a:t>
            </a:r>
            <a:r>
              <a:rPr lang="en-US" sz="1200" dirty="0" err="1"/>
              <a:t>trainingApi.CreateTag</a:t>
            </a:r>
            <a:r>
              <a:rPr lang="en-US" sz="1200" dirty="0"/>
              <a:t>(</a:t>
            </a:r>
            <a:r>
              <a:rPr lang="en-US" sz="1200" dirty="0" err="1"/>
              <a:t>project.Id</a:t>
            </a:r>
            <a:r>
              <a:rPr lang="en-US" sz="1200" dirty="0"/>
              <a:t>, "Guitar"); </a:t>
            </a:r>
          </a:p>
          <a:p>
            <a:endParaRPr lang="en-US" sz="1200" dirty="0"/>
          </a:p>
          <a:p>
            <a:r>
              <a:rPr lang="en-US" sz="1200" b="1" dirty="0"/>
              <a:t>Step 5: Upload images to the project</a:t>
            </a:r>
          </a:p>
          <a:p>
            <a:r>
              <a:rPr lang="en-US" sz="1200" dirty="0"/>
              <a:t>To add the images we have in memory to the project, insert the following code after the call to </a:t>
            </a:r>
            <a:r>
              <a:rPr lang="en-US" sz="1200" b="1" dirty="0" err="1"/>
              <a:t>CreateTag</a:t>
            </a:r>
            <a:r>
              <a:rPr lang="en-US" sz="1200" b="1" dirty="0"/>
              <a:t>(</a:t>
            </a:r>
            <a:r>
              <a:rPr lang="en-US" sz="1200" b="1" dirty="0" err="1"/>
              <a:t>project.Id</a:t>
            </a:r>
            <a:r>
              <a:rPr lang="en-US" sz="1200" b="1" dirty="0"/>
              <a:t>, "Guitar")</a:t>
            </a:r>
            <a:r>
              <a:rPr lang="en-US" sz="1200" dirty="0"/>
              <a:t> method.</a:t>
            </a:r>
          </a:p>
          <a:p>
            <a:endParaRPr lang="en-US" sz="1200" dirty="0"/>
          </a:p>
          <a:p>
            <a:r>
              <a:rPr lang="en-US" sz="1200" dirty="0"/>
              <a:t>// Add some images to the tags </a:t>
            </a:r>
          </a:p>
          <a:p>
            <a:r>
              <a:rPr lang="en-US" sz="1200" dirty="0" err="1"/>
              <a:t>Console.WriteLine</a:t>
            </a:r>
            <a:r>
              <a:rPr lang="en-US" sz="1200" dirty="0"/>
              <a:t>("\</a:t>
            </a:r>
            <a:r>
              <a:rPr lang="en-US" sz="1200" dirty="0" err="1"/>
              <a:t>tUploading</a:t>
            </a:r>
            <a:r>
              <a:rPr lang="en-US" sz="1200" dirty="0"/>
              <a:t> images"); </a:t>
            </a:r>
          </a:p>
          <a:p>
            <a:r>
              <a:rPr lang="en-US" sz="1200" dirty="0" err="1"/>
              <a:t>LoadImagesFromDisk</a:t>
            </a:r>
            <a:r>
              <a:rPr lang="en-US" sz="1200" dirty="0"/>
              <a:t>(); </a:t>
            </a:r>
          </a:p>
          <a:p>
            <a:endParaRPr lang="en-US" sz="1200" dirty="0"/>
          </a:p>
          <a:p>
            <a:r>
              <a:rPr lang="en-US" sz="1200" dirty="0"/>
              <a:t>// Images can be uploaded one at a time </a:t>
            </a:r>
          </a:p>
          <a:p>
            <a:r>
              <a:rPr lang="en-US" sz="1200" dirty="0" err="1"/>
              <a:t>foreach</a:t>
            </a:r>
            <a:r>
              <a:rPr lang="en-US" sz="1200" dirty="0"/>
              <a:t> (</a:t>
            </a:r>
            <a:r>
              <a:rPr lang="en-US" sz="1200" dirty="0" err="1"/>
              <a:t>var</a:t>
            </a:r>
            <a:r>
              <a:rPr lang="en-US" sz="1200" dirty="0"/>
              <a:t> image in </a:t>
            </a:r>
            <a:r>
              <a:rPr lang="en-US" sz="1200" dirty="0" err="1"/>
              <a:t>AmpImages</a:t>
            </a:r>
            <a:r>
              <a:rPr lang="en-US" sz="1200" dirty="0"/>
              <a:t>) </a:t>
            </a:r>
          </a:p>
          <a:p>
            <a:r>
              <a:rPr lang="en-US" sz="1200" dirty="0"/>
              <a:t>{ </a:t>
            </a:r>
          </a:p>
          <a:p>
            <a:r>
              <a:rPr lang="en-US" sz="1200" dirty="0"/>
              <a:t>   </a:t>
            </a:r>
            <a:r>
              <a:rPr lang="en-US" sz="1200" dirty="0" err="1"/>
              <a:t>trainingApi.CreateImagesFromData</a:t>
            </a:r>
            <a:r>
              <a:rPr lang="en-US" sz="1200" dirty="0"/>
              <a:t>(</a:t>
            </a:r>
            <a:r>
              <a:rPr lang="en-US" sz="1200" dirty="0" err="1"/>
              <a:t>project.Id</a:t>
            </a:r>
            <a:r>
              <a:rPr lang="en-US" sz="1200" dirty="0"/>
              <a:t>, image, new List&lt;string&gt;() { </a:t>
            </a:r>
            <a:r>
              <a:rPr lang="en-US" sz="1200" dirty="0" err="1"/>
              <a:t>AmpTag.Id.ToString</a:t>
            </a:r>
            <a:r>
              <a:rPr lang="en-US" sz="1200" dirty="0"/>
              <a:t>() }); </a:t>
            </a:r>
          </a:p>
          <a:p>
            <a:r>
              <a:rPr lang="en-US" sz="1200" dirty="0"/>
              <a:t>} </a:t>
            </a:r>
          </a:p>
          <a:p>
            <a:endParaRPr lang="en-US" sz="1200" dirty="0"/>
          </a:p>
          <a:p>
            <a:r>
              <a:rPr lang="en-US" sz="1200" dirty="0"/>
              <a:t>// Or uploaded in a single batch </a:t>
            </a:r>
          </a:p>
          <a:p>
            <a:r>
              <a:rPr lang="en-US" sz="1200" dirty="0" err="1"/>
              <a:t>trainingApi.CreateImagesFromData</a:t>
            </a:r>
            <a:r>
              <a:rPr lang="en-US" sz="1200" dirty="0"/>
              <a:t>(</a:t>
            </a:r>
            <a:r>
              <a:rPr lang="en-US" sz="1200" dirty="0" err="1"/>
              <a:t>project.Id</a:t>
            </a:r>
            <a:r>
              <a:rPr lang="en-US" sz="1200" dirty="0"/>
              <a:t>, </a:t>
            </a:r>
            <a:r>
              <a:rPr lang="en-US" sz="1200" dirty="0" err="1"/>
              <a:t>GuitarImages</a:t>
            </a:r>
            <a:r>
              <a:rPr lang="en-US" sz="1200" dirty="0"/>
              <a:t>, new List&lt;</a:t>
            </a:r>
            <a:r>
              <a:rPr lang="en-US" sz="1200" dirty="0" err="1"/>
              <a:t>Guid</a:t>
            </a:r>
            <a:r>
              <a:rPr lang="en-US" sz="1200" dirty="0"/>
              <a:t>&gt;() { </a:t>
            </a:r>
            <a:r>
              <a:rPr lang="en-US" sz="1200" dirty="0" err="1"/>
              <a:t>GuitarTag.Id</a:t>
            </a:r>
            <a:r>
              <a:rPr lang="en-US" sz="1200" dirty="0"/>
              <a:t> });</a:t>
            </a:r>
          </a:p>
          <a:p>
            <a:endParaRPr lang="en-US" sz="1200" dirty="0"/>
          </a:p>
          <a:p>
            <a:r>
              <a:rPr lang="en-US" sz="1200" dirty="0"/>
              <a:t> </a:t>
            </a:r>
          </a:p>
          <a:p>
            <a:r>
              <a:rPr lang="en-US" sz="1200" b="1" dirty="0"/>
              <a:t>Step 6: Redefine the </a:t>
            </a:r>
            <a:r>
              <a:rPr lang="en-US" sz="1200" b="1" dirty="0" err="1"/>
              <a:t>LoadImagesFromDisk</a:t>
            </a:r>
            <a:r>
              <a:rPr lang="en-US" sz="1200" b="1" dirty="0"/>
              <a:t>() method</a:t>
            </a:r>
          </a:p>
          <a:p>
            <a:r>
              <a:rPr lang="en-US" sz="1200" dirty="0"/>
              <a:t>There are a new set of images that is located in the following location: \Lab\Starter\Cognitive-</a:t>
            </a:r>
            <a:r>
              <a:rPr lang="en-US" sz="1200" dirty="0" err="1"/>
              <a:t>CustomVision</a:t>
            </a:r>
            <a:r>
              <a:rPr lang="en-US" sz="1200" dirty="0"/>
              <a:t>-Windows\Samples\</a:t>
            </a:r>
            <a:r>
              <a:rPr lang="en-US" sz="1200" dirty="0" err="1"/>
              <a:t>CustomImages</a:t>
            </a:r>
            <a:r>
              <a:rPr lang="en-US" sz="1200" dirty="0"/>
              <a:t>. In this folder are three folders. The Amp folder contains pictures of amplifiers. The Guitars folder contains pictures of guitars. These folders are used in the training of the classification model. The final folder named test contains a single picture that will be used to perform the prediction.</a:t>
            </a:r>
          </a:p>
          <a:p>
            <a:r>
              <a:rPr lang="en-US" sz="1200" dirty="0"/>
              <a:t>Modify the code at the end of the </a:t>
            </a:r>
            <a:r>
              <a:rPr lang="en-US" sz="1200" dirty="0" err="1"/>
              <a:t>Program.cs</a:t>
            </a:r>
            <a:r>
              <a:rPr lang="en-US" sz="1200" dirty="0"/>
              <a:t> file on line 145 that makes reference to the new location of the images that are being used in the prediction. The code should look as follows:</a:t>
            </a:r>
          </a:p>
          <a:p>
            <a:endParaRPr lang="en-US" sz="1200" dirty="0"/>
          </a:p>
          <a:p>
            <a:r>
              <a:rPr lang="en-US" sz="1200" dirty="0"/>
              <a:t>// this loads the images to be uploaded from disk into memory </a:t>
            </a:r>
          </a:p>
          <a:p>
            <a:r>
              <a:rPr lang="en-US" sz="1200" dirty="0" err="1"/>
              <a:t>AmpImages</a:t>
            </a:r>
            <a:r>
              <a:rPr lang="en-US" sz="1200" dirty="0"/>
              <a:t> = </a:t>
            </a:r>
            <a:r>
              <a:rPr lang="en-US" sz="1200" dirty="0" err="1"/>
              <a:t>Directory.GetFiles</a:t>
            </a:r>
            <a:r>
              <a:rPr lang="en-US" sz="1200" dirty="0"/>
              <a:t>(@"..\..\..\</a:t>
            </a:r>
            <a:r>
              <a:rPr lang="en-US" sz="1200" dirty="0" err="1"/>
              <a:t>CustomImages</a:t>
            </a:r>
            <a:r>
              <a:rPr lang="en-US" sz="1200" dirty="0"/>
              <a:t>\Amps").Select(f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GuitarImages</a:t>
            </a:r>
            <a:r>
              <a:rPr lang="en-US" sz="1200" dirty="0"/>
              <a:t> = </a:t>
            </a:r>
            <a:r>
              <a:rPr lang="en-US" sz="1200" dirty="0" err="1"/>
              <a:t>Directory.GetFiles</a:t>
            </a:r>
            <a:r>
              <a:rPr lang="en-US" sz="1200" dirty="0"/>
              <a:t>(@"..\..\..\</a:t>
            </a:r>
            <a:r>
              <a:rPr lang="en-US" sz="1200" dirty="0" err="1"/>
              <a:t>CustomImages</a:t>
            </a:r>
            <a:r>
              <a:rPr lang="en-US" sz="1200" dirty="0"/>
              <a:t>\Guitars").Select(f =&gt; new </a:t>
            </a:r>
            <a:r>
              <a:rPr lang="en-US" sz="1200" dirty="0" err="1"/>
              <a:t>MemoryStream</a:t>
            </a:r>
            <a:r>
              <a:rPr lang="en-US" sz="1200" dirty="0"/>
              <a:t>(</a:t>
            </a:r>
            <a:r>
              <a:rPr lang="en-US" sz="1200" dirty="0" err="1"/>
              <a:t>File.ReadAllBytes</a:t>
            </a:r>
            <a:r>
              <a:rPr lang="en-US" sz="1200" dirty="0"/>
              <a:t>(f))).</a:t>
            </a:r>
            <a:r>
              <a:rPr lang="en-US" sz="1200" dirty="0" err="1"/>
              <a:t>ToList</a:t>
            </a:r>
            <a:r>
              <a:rPr lang="en-US" sz="1200" dirty="0"/>
              <a:t>(); </a:t>
            </a:r>
          </a:p>
          <a:p>
            <a:r>
              <a:rPr lang="en-US" sz="1200" dirty="0" err="1"/>
              <a:t>testImage</a:t>
            </a:r>
            <a:r>
              <a:rPr lang="en-US" sz="1200" dirty="0"/>
              <a:t> = new </a:t>
            </a:r>
            <a:r>
              <a:rPr lang="en-US" sz="1200" dirty="0" err="1"/>
              <a:t>MemoryStream</a:t>
            </a:r>
            <a:r>
              <a:rPr lang="en-US" sz="1200" dirty="0"/>
              <a:t>(</a:t>
            </a:r>
            <a:r>
              <a:rPr lang="en-US" sz="1200" dirty="0" err="1"/>
              <a:t>File.ReadAllBytes</a:t>
            </a:r>
            <a:r>
              <a:rPr lang="en-US" sz="1200" dirty="0"/>
              <a:t>(@"..\..\..\</a:t>
            </a:r>
            <a:r>
              <a:rPr lang="en-US" sz="1200" dirty="0" err="1"/>
              <a:t>CustomImages</a:t>
            </a:r>
            <a:r>
              <a:rPr lang="en-US" sz="1200" dirty="0"/>
              <a:t>\Test\Instrument.jpg"));</a:t>
            </a:r>
          </a:p>
          <a:p>
            <a:endParaRPr lang="en-US" sz="1200" dirty="0"/>
          </a:p>
          <a:p>
            <a:r>
              <a:rPr lang="en-US" sz="1200" dirty="0"/>
              <a:t> </a:t>
            </a:r>
          </a:p>
          <a:p>
            <a:r>
              <a:rPr lang="en-US" sz="1200" b="1" dirty="0"/>
              <a:t>Step 7: Run the example</a:t>
            </a:r>
          </a:p>
          <a:p>
            <a:r>
              <a:rPr lang="en-US" sz="1200" dirty="0"/>
              <a:t>Build and run the solution. You will be required to input your training API key into the console app when </a:t>
            </a:r>
            <a:r>
              <a:rPr lang="en-US" sz="1200" dirty="0" err="1"/>
              <a:t>runing</a:t>
            </a:r>
            <a:r>
              <a:rPr lang="en-US" sz="1200" dirty="0"/>
              <a:t> the solution so have this at the ready. The training and prediction of the images can take 2 mins The prediction results appear on the console.</a:t>
            </a:r>
          </a:p>
          <a:p>
            <a:pPr marL="0" indent="0" defTabSz="986002">
              <a:spcAft>
                <a:spcPts val="359"/>
              </a:spcAft>
              <a:buFont typeface="+mj-lt"/>
              <a:buNone/>
              <a:defRPr/>
            </a:pPr>
            <a:endParaRPr lang="en-US" sz="1200" b="0" dirty="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32</a:t>
            </a:fld>
            <a:endParaRPr kumimoji="0" lang="en-US" sz="19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8531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(If time permits)</a:t>
            </a:r>
          </a:p>
          <a:p>
            <a:endParaRPr lang="en-US" sz="1200" b="1" dirty="0"/>
          </a:p>
          <a:p>
            <a:r>
              <a:rPr lang="en-US" sz="1200" b="1" dirty="0"/>
              <a:t>Modifying Custom Vision API C# Tutorial</a:t>
            </a:r>
          </a:p>
          <a:p>
            <a:r>
              <a:rPr lang="en-US" sz="1200" dirty="0"/>
              <a:t>In this lab you will take the solution from Lab 2 and modify the code to upload a new set of images, add tags to it; train the project and obtain the default prediction endpoint URL for the project. You will then use the endpoint to programmatically test an image. You can use this open source example as a template for building your own app for Windows using the Custom Vision AP. This lab deliberately has limited instructions, as it should build on the knowledge gained in Lab 2. No code is provided in this lab.</a:t>
            </a:r>
          </a:p>
          <a:p>
            <a:endParaRPr lang="en-US" sz="1200" b="1" dirty="0"/>
          </a:p>
          <a:p>
            <a:r>
              <a:rPr lang="en-US" sz="1200" b="1" dirty="0"/>
              <a:t>Prerequisites</a:t>
            </a:r>
          </a:p>
          <a:p>
            <a:endParaRPr lang="en-US" sz="1200" b="1" dirty="0"/>
          </a:p>
          <a:p>
            <a:r>
              <a:rPr lang="en-US" sz="1200" b="1" dirty="0"/>
              <a:t>Lab 2 completed</a:t>
            </a:r>
          </a:p>
          <a:p>
            <a:r>
              <a:rPr lang="en-US" sz="1200" dirty="0"/>
              <a:t>This instructions in this example relies on the fact that the previous lab has been completed. </a:t>
            </a:r>
          </a:p>
          <a:p>
            <a:endParaRPr lang="en-US" sz="1200" b="1" dirty="0"/>
          </a:p>
          <a:p>
            <a:r>
              <a:rPr lang="en-US" sz="1200" b="1" dirty="0"/>
              <a:t>Platform requirements</a:t>
            </a:r>
          </a:p>
          <a:p>
            <a:r>
              <a:rPr lang="en-US" sz="1200" dirty="0"/>
              <a:t>This example has been developed for the .NET Framework using </a:t>
            </a:r>
            <a:r>
              <a:rPr lang="en-US" sz="1200" dirty="0">
                <a:hlinkClick r:id="rId3"/>
              </a:rPr>
              <a:t>Visual Studio 2015, Community Edition</a:t>
            </a:r>
            <a:endParaRPr lang="en-US" sz="1200" dirty="0"/>
          </a:p>
          <a:p>
            <a:endParaRPr lang="en-US" sz="1200" b="1" dirty="0"/>
          </a:p>
          <a:p>
            <a:r>
              <a:rPr lang="en-US" sz="1200" b="1" dirty="0"/>
              <a:t>Training client library</a:t>
            </a:r>
          </a:p>
          <a:p>
            <a:r>
              <a:rPr lang="en-US" sz="1200" dirty="0"/>
              <a:t>You may need to install the client library. The easiest way to get the training client library is to get the </a:t>
            </a:r>
            <a:r>
              <a:rPr lang="en-US" sz="1200" dirty="0" err="1">
                <a:hlinkClick r:id="rId4"/>
              </a:rPr>
              <a:t>Microsoft.Cognitive.CustomVision.Training</a:t>
            </a:r>
            <a:r>
              <a:rPr lang="en-US" sz="1200" dirty="0"/>
              <a:t> package from </a:t>
            </a:r>
            <a:r>
              <a:rPr lang="en-US" sz="1200" dirty="0" err="1">
                <a:hlinkClick r:id="rId5"/>
              </a:rPr>
              <a:t>nuget</a:t>
            </a:r>
            <a:r>
              <a:rPr lang="en-US" sz="1200" dirty="0"/>
              <a:t>.</a:t>
            </a:r>
          </a:p>
          <a:p>
            <a:endParaRPr lang="en-US" sz="1200" b="1" dirty="0"/>
          </a:p>
          <a:p>
            <a:r>
              <a:rPr lang="en-US" sz="1200" b="1" dirty="0"/>
              <a:t>The Training API key</a:t>
            </a:r>
          </a:p>
          <a:p>
            <a:r>
              <a:rPr lang="en-US" sz="1200" dirty="0"/>
              <a:t>The training API key allows you to create, manage and train Custom Vision projects </a:t>
            </a:r>
            <a:r>
              <a:rPr lang="en-US" sz="1200" dirty="0" err="1"/>
              <a:t>programatically</a:t>
            </a:r>
            <a:r>
              <a:rPr lang="en-US" sz="1200" dirty="0"/>
              <a:t>. All operations on the </a:t>
            </a:r>
            <a:r>
              <a:rPr lang="en-US" sz="1200" dirty="0" err="1">
                <a:hlinkClick r:id="rId6"/>
              </a:rPr>
              <a:t>website</a:t>
            </a:r>
            <a:r>
              <a:rPr lang="en-US" sz="1200" dirty="0" err="1"/>
              <a:t>are</a:t>
            </a:r>
            <a:r>
              <a:rPr lang="en-US" sz="1200" dirty="0"/>
              <a:t> exposed through this library, allowing you to automate all aspects of the Custom Vision Service. You can obtain a key by creating a project at </a:t>
            </a:r>
            <a:r>
              <a:rPr lang="en-US" sz="1200" dirty="0" err="1"/>
              <a:t>at</a:t>
            </a:r>
            <a:r>
              <a:rPr lang="en-US" sz="1200" dirty="0"/>
              <a:t> the website and finding the key in the setting of the project that you have created.</a:t>
            </a:r>
          </a:p>
          <a:p>
            <a:br>
              <a:rPr lang="en-US" sz="1200" b="1" dirty="0"/>
            </a:br>
            <a:r>
              <a:rPr lang="en-US" sz="1200" b="1" dirty="0"/>
              <a:t>Lab: Modifying a Custom Vision Application</a:t>
            </a:r>
          </a:p>
          <a:p>
            <a:endParaRPr lang="en-US" sz="1200" b="1" dirty="0"/>
          </a:p>
          <a:p>
            <a:r>
              <a:rPr lang="en-US" sz="1200" b="1" dirty="0"/>
              <a:t>Step 1: Create a console application and prepare the training key and the images needed for the example.</a:t>
            </a:r>
          </a:p>
          <a:p>
            <a:r>
              <a:rPr lang="en-US" sz="1200" dirty="0"/>
              <a:t>Start Visual Studio 2017, Community Edition, open the Visual Studio solution named CustomVision.Sample.sln in location \Lab\Starter\Cognitive-</a:t>
            </a:r>
            <a:r>
              <a:rPr lang="en-US" sz="1200" dirty="0" err="1"/>
              <a:t>CustomVision</a:t>
            </a:r>
            <a:r>
              <a:rPr lang="en-US" sz="1200" dirty="0"/>
              <a:t>-Windows\Samples\</a:t>
            </a:r>
            <a:r>
              <a:rPr lang="en-US" sz="1200" dirty="0" err="1"/>
              <a:t>CustomVision.Sample</a:t>
            </a:r>
            <a:r>
              <a:rPr lang="en-US" sz="1200" dirty="0"/>
              <a:t>. This code defines a solution for training images using a custom.ai training key. The images for this particular lab can be found at \Lab\Starter in a folder called </a:t>
            </a:r>
            <a:r>
              <a:rPr lang="en-US" sz="1200" dirty="0" err="1"/>
              <a:t>LabImages</a:t>
            </a:r>
            <a:r>
              <a:rPr lang="en-US" sz="1200" dirty="0"/>
              <a:t>. Use these images as you see fit. Once used, the solution performs a classification prediction on a test image that is uploaded. On opening the project the following code should be displayed from line 35.</a:t>
            </a:r>
          </a:p>
          <a:p>
            <a:endParaRPr lang="en-US" sz="1200" b="1" dirty="0"/>
          </a:p>
          <a:p>
            <a:r>
              <a:rPr lang="en-US" sz="1200" b="1" dirty="0"/>
              <a:t>Step 2: Change the memory stream definition</a:t>
            </a:r>
          </a:p>
          <a:p>
            <a:r>
              <a:rPr lang="en-US" sz="1200" dirty="0"/>
              <a:t>Change the variable names for the list items to match the names defined for the image types</a:t>
            </a:r>
          </a:p>
          <a:p>
            <a:endParaRPr lang="en-US" sz="1200" b="1" dirty="0"/>
          </a:p>
          <a:p>
            <a:r>
              <a:rPr lang="en-US" sz="1200" b="1" dirty="0"/>
              <a:t>Step 3: Modify a Custom Vision Service project name</a:t>
            </a:r>
          </a:p>
          <a:p>
            <a:r>
              <a:rPr lang="en-US" sz="1200" dirty="0"/>
              <a:t>Modify Custom Vision Service project name to “My Third Project”, add the following change in the code in your </a:t>
            </a:r>
            <a:r>
              <a:rPr lang="en-US" sz="1200" b="1" dirty="0"/>
              <a:t>Main()</a:t>
            </a:r>
            <a:r>
              <a:rPr lang="en-US" sz="1200" dirty="0"/>
              <a:t> method after the call to </a:t>
            </a:r>
            <a:r>
              <a:rPr lang="en-US" sz="1200" b="1" dirty="0" err="1"/>
              <a:t>LoadImagesFromDisk</a:t>
            </a:r>
            <a:r>
              <a:rPr lang="en-US" sz="1200" b="1" dirty="0"/>
              <a:t>().</a:t>
            </a:r>
            <a:endParaRPr lang="en-US" sz="1200" dirty="0"/>
          </a:p>
          <a:p>
            <a:endParaRPr lang="en-US" sz="1200" b="1" dirty="0"/>
          </a:p>
          <a:p>
            <a:r>
              <a:rPr lang="en-US" sz="1200" b="1" dirty="0"/>
              <a:t>Step 4: Add tags to your project</a:t>
            </a:r>
          </a:p>
          <a:p>
            <a:r>
              <a:rPr lang="en-US" sz="1200" dirty="0"/>
              <a:t>Create new tags to your project to distinguish between pools and tracks, insert the following code after the call to </a:t>
            </a:r>
            <a:r>
              <a:rPr lang="en-US" sz="1200" b="1" dirty="0" err="1"/>
              <a:t>CreateProject</a:t>
            </a:r>
            <a:r>
              <a:rPr lang="en-US" sz="1200" b="1" dirty="0"/>
              <a:t>(”My Third Project”);</a:t>
            </a:r>
            <a:r>
              <a:rPr lang="en-US" sz="1200" dirty="0"/>
              <a:t>.</a:t>
            </a:r>
          </a:p>
          <a:p>
            <a:endParaRPr lang="en-US" sz="1200" b="1" dirty="0"/>
          </a:p>
          <a:p>
            <a:r>
              <a:rPr lang="en-US" sz="1200" b="1" dirty="0"/>
              <a:t>Step 5: Upload images to the project</a:t>
            </a:r>
          </a:p>
          <a:p>
            <a:r>
              <a:rPr lang="en-US" sz="1200" dirty="0"/>
              <a:t>To add the images we have in memory to the project, insert the following code after the call to </a:t>
            </a:r>
            <a:r>
              <a:rPr lang="en-US" sz="1200" b="1" dirty="0" err="1"/>
              <a:t>CreateTag</a:t>
            </a:r>
            <a:r>
              <a:rPr lang="en-US" sz="1200" b="1" dirty="0"/>
              <a:t>(</a:t>
            </a:r>
            <a:r>
              <a:rPr lang="en-US" sz="1200" b="1" dirty="0" err="1"/>
              <a:t>project.Id</a:t>
            </a:r>
            <a:r>
              <a:rPr lang="en-US" sz="1200" b="1" dirty="0"/>
              <a:t>, "Tracks")</a:t>
            </a:r>
            <a:r>
              <a:rPr lang="en-US" sz="1200" dirty="0"/>
              <a:t> method.</a:t>
            </a:r>
          </a:p>
          <a:p>
            <a:endParaRPr lang="en-US" sz="1200" b="1" dirty="0"/>
          </a:p>
          <a:p>
            <a:r>
              <a:rPr lang="en-US" sz="1200" b="1" dirty="0"/>
              <a:t>Step 6: Redefine the </a:t>
            </a:r>
            <a:r>
              <a:rPr lang="en-US" sz="1200" b="1" dirty="0" err="1"/>
              <a:t>LoadImagesFromDisk</a:t>
            </a:r>
            <a:r>
              <a:rPr lang="en-US" sz="1200" b="1" dirty="0"/>
              <a:t>() method</a:t>
            </a:r>
          </a:p>
          <a:p>
            <a:r>
              <a:rPr lang="en-US" sz="1200" dirty="0"/>
              <a:t>Use the images from the Images folder In this folder are three folders. The Pools folder contains pictures of swimming pools. The Tracks folder contains pictures of athletics tracks. These folders are used in the training of the classification model. The final folder named test contains a single picture named Sport.jpg that will be used to perform the prediction.</a:t>
            </a:r>
          </a:p>
          <a:p>
            <a:r>
              <a:rPr lang="en-US" sz="1200" dirty="0"/>
              <a:t>Modify the code at the end of the </a:t>
            </a:r>
            <a:r>
              <a:rPr lang="en-US" sz="1200" dirty="0" err="1"/>
              <a:t>Program.cs</a:t>
            </a:r>
            <a:r>
              <a:rPr lang="en-US" sz="1200" dirty="0"/>
              <a:t> file on line 145 that makes reference to the new location of the images that are being used in the prediction. The code should look as follows:</a:t>
            </a:r>
          </a:p>
          <a:p>
            <a:endParaRPr lang="en-US" sz="1200" b="1" dirty="0"/>
          </a:p>
          <a:p>
            <a:r>
              <a:rPr lang="en-US" sz="1200" b="1" dirty="0"/>
              <a:t>Step 7: Run the example</a:t>
            </a:r>
          </a:p>
          <a:p>
            <a:r>
              <a:rPr lang="en-US" sz="1200" dirty="0"/>
              <a:t>Build and run the solution. You will be required to input your training API key into the console app when </a:t>
            </a:r>
            <a:r>
              <a:rPr lang="en-US" sz="1200" dirty="0" err="1"/>
              <a:t>runing</a:t>
            </a:r>
            <a:r>
              <a:rPr lang="en-US" sz="1200" dirty="0"/>
              <a:t> the solution so have this at the ready. The training and prediction of the images can take 2 mins The prediction results appear on the console</a:t>
            </a:r>
          </a:p>
        </p:txBody>
      </p:sp>
      <p:sp>
        <p:nvSpPr>
          <p:cNvPr id="5" name="Slide Number Placeholder 4"/>
          <p:cNvSpPr>
            <a:spLocks noGrp="1"/>
          </p:cNvSpPr>
          <p:nvPr>
            <p:ph type="sldNum" sz="quarter" idx="11"/>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33</a:t>
            </a:fld>
            <a:endParaRPr kumimoji="0" lang="en-US" sz="19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3890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4272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b="0" dirty="0"/>
              <a:t>Manage Cognitive Services in the Azure Cloud or test them with temporary access.</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https://azure.microsoft.com/en-gb/services/cognitive-services/directory/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280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Services has a number of API’s around vision including:</a:t>
            </a:r>
          </a:p>
          <a:p>
            <a:endParaRPr lang="en-GB" dirty="0"/>
          </a:p>
          <a:p>
            <a:r>
              <a:rPr lang="en-GB" b="1" dirty="0">
                <a:effectLst/>
                <a:hlinkClick r:id="rId3"/>
              </a:rPr>
              <a:t>Custom Vision Service</a:t>
            </a:r>
            <a:r>
              <a:rPr lang="en-GB" b="1" dirty="0">
                <a:effectLst/>
              </a:rPr>
              <a:t> </a:t>
            </a:r>
          </a:p>
          <a:p>
            <a:r>
              <a:rPr lang="en-GB" b="1" dirty="0"/>
              <a:t>PREVIEW</a:t>
            </a:r>
            <a:r>
              <a:rPr lang="en-GB" dirty="0"/>
              <a:t> Easily customise your own state-of-the-art computer vision models for your unique use case</a:t>
            </a:r>
          </a:p>
          <a:p>
            <a:r>
              <a:rPr lang="en-GB" dirty="0">
                <a:hlinkClick r:id="rId4"/>
              </a:rPr>
              <a:t>Try Custom Vision Service</a:t>
            </a:r>
            <a:endParaRPr lang="en-GB" dirty="0"/>
          </a:p>
          <a:p>
            <a:endParaRPr lang="en-GB" b="1" dirty="0">
              <a:effectLst/>
              <a:hlinkClick r:id="" action="ppaction://noaction"/>
            </a:endParaRPr>
          </a:p>
          <a:p>
            <a:r>
              <a:rPr lang="en-GB" b="1" dirty="0">
                <a:effectLst/>
                <a:hlinkClick r:id="" action="ppaction://noaction"/>
              </a:rPr>
              <a:t>Computer Vision API</a:t>
            </a:r>
            <a:r>
              <a:rPr lang="en-GB" b="1" dirty="0">
                <a:effectLst/>
              </a:rPr>
              <a:t> </a:t>
            </a:r>
          </a:p>
          <a:p>
            <a:r>
              <a:rPr lang="en-GB" dirty="0" err="1"/>
              <a:t>Distill</a:t>
            </a:r>
            <a:r>
              <a:rPr lang="en-GB" dirty="0"/>
              <a:t> actionable information from images</a:t>
            </a:r>
          </a:p>
          <a:p>
            <a:r>
              <a:rPr lang="en-GB" dirty="0">
                <a:hlinkClick r:id="rId5"/>
              </a:rPr>
              <a:t>Try Computer Vision API</a:t>
            </a:r>
            <a:r>
              <a:rPr lang="en-GB" dirty="0"/>
              <a:t> | </a:t>
            </a:r>
            <a:r>
              <a:rPr lang="en-GB" dirty="0">
                <a:hlinkClick r:id="rId6"/>
              </a:rPr>
              <a:t>Use with an Azure subscription</a:t>
            </a:r>
            <a:endParaRPr lang="en-GB" dirty="0"/>
          </a:p>
          <a:p>
            <a:endParaRPr lang="en-GB" dirty="0"/>
          </a:p>
          <a:p>
            <a:r>
              <a:rPr lang="en-GB" b="1" dirty="0">
                <a:effectLst/>
                <a:hlinkClick r:id="rId7"/>
              </a:rPr>
              <a:t>Face API</a:t>
            </a:r>
            <a:r>
              <a:rPr lang="en-GB" b="1" dirty="0">
                <a:effectLst/>
              </a:rPr>
              <a:t> </a:t>
            </a:r>
          </a:p>
          <a:p>
            <a:r>
              <a:rPr lang="en-GB" dirty="0"/>
              <a:t>Detect, identify, analyse, organise and tag faces in photos</a:t>
            </a:r>
          </a:p>
          <a:p>
            <a:r>
              <a:rPr lang="en-GB" dirty="0">
                <a:hlinkClick r:id="rId8"/>
              </a:rPr>
              <a:t>Try Face API</a:t>
            </a:r>
            <a:r>
              <a:rPr lang="en-GB" dirty="0"/>
              <a:t> | </a:t>
            </a:r>
            <a:r>
              <a:rPr lang="en-GB" dirty="0">
                <a:hlinkClick r:id="rId6"/>
              </a:rPr>
              <a:t>Use with an Azure subscription</a:t>
            </a:r>
            <a:endParaRPr lang="en-GB" dirty="0"/>
          </a:p>
          <a:p>
            <a:endParaRPr lang="en-GB" dirty="0"/>
          </a:p>
          <a:p>
            <a:r>
              <a:rPr lang="en-GB" b="1" dirty="0">
                <a:effectLst/>
                <a:hlinkClick r:id="rId9"/>
              </a:rPr>
              <a:t>Content moderator</a:t>
            </a:r>
            <a:r>
              <a:rPr lang="en-GB" b="1" dirty="0">
                <a:effectLst/>
              </a:rPr>
              <a:t> </a:t>
            </a:r>
          </a:p>
          <a:p>
            <a:r>
              <a:rPr lang="en-GB" dirty="0"/>
              <a:t>Automated image, text and video moderation</a:t>
            </a:r>
          </a:p>
          <a:p>
            <a:r>
              <a:rPr lang="en-GB" dirty="0">
                <a:hlinkClick r:id="rId10"/>
              </a:rPr>
              <a:t>Use with an Azure subscription</a:t>
            </a:r>
            <a:endParaRPr lang="en-GB" dirty="0"/>
          </a:p>
          <a:p>
            <a:endParaRPr lang="en-GB" dirty="0"/>
          </a:p>
          <a:p>
            <a:r>
              <a:rPr lang="en-GB" b="1" dirty="0">
                <a:effectLst/>
                <a:hlinkClick r:id="rId11"/>
              </a:rPr>
              <a:t>Emotion API</a:t>
            </a:r>
            <a:r>
              <a:rPr lang="en-GB" b="1" dirty="0">
                <a:effectLst/>
              </a:rPr>
              <a:t> </a:t>
            </a:r>
          </a:p>
          <a:p>
            <a:r>
              <a:rPr lang="en-GB" b="1" dirty="0"/>
              <a:t>PREVIEW</a:t>
            </a:r>
            <a:r>
              <a:rPr lang="en-GB" dirty="0"/>
              <a:t> Personalise user experiences with emotion recognition</a:t>
            </a:r>
          </a:p>
          <a:p>
            <a:r>
              <a:rPr lang="en-GB" dirty="0">
                <a:hlinkClick r:id="rId12"/>
              </a:rPr>
              <a:t>Try Emotion API</a:t>
            </a:r>
            <a:r>
              <a:rPr lang="en-GB" dirty="0"/>
              <a:t> | </a:t>
            </a:r>
            <a:r>
              <a:rPr lang="en-GB" dirty="0">
                <a:hlinkClick r:id="rId6"/>
              </a:rPr>
              <a:t>Use with an Azure subscription</a:t>
            </a:r>
            <a:endParaRPr lang="en-GB" dirty="0"/>
          </a:p>
          <a:p>
            <a:endParaRPr lang="en-GB" dirty="0"/>
          </a:p>
          <a:p>
            <a:r>
              <a:rPr lang="en-GB" b="1" dirty="0">
                <a:effectLst/>
                <a:hlinkClick r:id="rId13"/>
              </a:rPr>
              <a:t>Video API</a:t>
            </a:r>
            <a:r>
              <a:rPr lang="en-GB" b="1" dirty="0">
                <a:effectLst/>
              </a:rPr>
              <a:t> </a:t>
            </a:r>
          </a:p>
          <a:p>
            <a:r>
              <a:rPr lang="en-GB" b="1" dirty="0"/>
              <a:t>PREVIEW</a:t>
            </a:r>
            <a:r>
              <a:rPr lang="en-GB" dirty="0"/>
              <a:t> Intelligent video processing</a:t>
            </a:r>
          </a:p>
          <a:p>
            <a:r>
              <a:rPr lang="en-GB" dirty="0">
                <a:hlinkClick r:id="rId6"/>
              </a:rPr>
              <a:t>Use with an Azure subscription</a:t>
            </a:r>
            <a:endParaRPr lang="en-GB" dirty="0"/>
          </a:p>
          <a:p>
            <a:endParaRPr lang="en-GB" dirty="0"/>
          </a:p>
          <a:p>
            <a:r>
              <a:rPr lang="en-GB" b="1" dirty="0">
                <a:effectLst/>
                <a:hlinkClick r:id="rId14"/>
              </a:rPr>
              <a:t>Video Indexer</a:t>
            </a:r>
            <a:r>
              <a:rPr lang="en-GB" b="1" dirty="0">
                <a:effectLst/>
              </a:rPr>
              <a:t> </a:t>
            </a:r>
          </a:p>
          <a:p>
            <a:r>
              <a:rPr lang="en-GB" b="1" dirty="0"/>
              <a:t>PREVIEW</a:t>
            </a:r>
            <a:r>
              <a:rPr lang="en-GB" dirty="0"/>
              <a:t> Unlock video insights</a:t>
            </a:r>
          </a:p>
          <a:p>
            <a:r>
              <a:rPr lang="en-GB" dirty="0">
                <a:hlinkClick r:id="rId15"/>
              </a:rPr>
              <a:t>Try Video Indexer</a:t>
            </a:r>
            <a:endParaRPr lang="en-GB" dirty="0"/>
          </a:p>
          <a:p>
            <a:endParaRPr lang="en-GB" dirty="0"/>
          </a:p>
          <a:p>
            <a:r>
              <a:rPr lang="en-GB" dirty="0"/>
              <a:t>Reference:</a:t>
            </a:r>
          </a:p>
          <a:p>
            <a:endParaRPr lang="en-GB" dirty="0"/>
          </a:p>
          <a:p>
            <a:r>
              <a:rPr lang="en-GB" dirty="0"/>
              <a:t>https://azure.microsoft.com/en-gb/services/cognitive-services/directory/vision/</a:t>
            </a:r>
          </a:p>
          <a:p>
            <a:endParaRPr lang="en-GB" dirty="0"/>
          </a:p>
          <a:p>
            <a:endParaRPr lang="en-GB" dirty="0"/>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173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rtl="0"/>
            <a:r>
              <a:rPr lang="en-GB" sz="1000" dirty="0"/>
              <a:t>https://customvision.ai</a:t>
            </a:r>
            <a:endParaRPr lang="en-US" sz="1000"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5731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4320" y="4217670"/>
            <a:ext cx="6297930" cy="4594860"/>
          </a:xfrm>
        </p:spPr>
        <p:txBody>
          <a:bodyPr/>
          <a:lstStyle/>
          <a:p>
            <a:pPr marL="0" indent="0">
              <a:buFont typeface="+mj-lt"/>
              <a:buNone/>
            </a:pPr>
            <a:r>
              <a:rPr lang="en-US" sz="1000" b="0" dirty="0"/>
              <a:t>Two client libraries that can be used to develop a Custom Vision application:</a:t>
            </a:r>
          </a:p>
          <a:p>
            <a:pPr marL="0" indent="0">
              <a:buFont typeface="+mj-lt"/>
              <a:buNone/>
            </a:pPr>
            <a:endParaRPr lang="en-US" sz="1000" b="0" dirty="0"/>
          </a:p>
          <a:p>
            <a:pPr marL="0" indent="0">
              <a:buFont typeface="+mj-lt"/>
              <a:buNone/>
            </a:pPr>
            <a:r>
              <a:rPr lang="en-GB" sz="1000" b="1" dirty="0" err="1"/>
              <a:t>Microsoft.Cognitive.CustomVision.Training</a:t>
            </a:r>
            <a:endParaRPr lang="en-GB" sz="1000" b="1" dirty="0"/>
          </a:p>
          <a:p>
            <a:pPr marL="0" indent="0">
              <a:buFont typeface="+mj-lt"/>
              <a:buNone/>
            </a:pPr>
            <a:endParaRPr lang="en-GB" sz="1000" b="1" dirty="0"/>
          </a:p>
          <a:p>
            <a:pPr marL="0" indent="0">
              <a:buFont typeface="+mj-lt"/>
              <a:buNone/>
            </a:pPr>
            <a:r>
              <a:rPr lang="en-US" sz="1000" dirty="0"/>
              <a:t>Gives you full access to the Custom Vision training SDK, allowing you to </a:t>
            </a:r>
            <a:r>
              <a:rPr lang="en-US" sz="1000" dirty="0" err="1"/>
              <a:t>programatically</a:t>
            </a:r>
            <a:r>
              <a:rPr lang="en-US" sz="1000" dirty="0"/>
              <a:t> perform any management operations possible through the Custom Vision website. </a:t>
            </a:r>
          </a:p>
          <a:p>
            <a:pPr marL="0" indent="0">
              <a:buFont typeface="+mj-lt"/>
              <a:buNone/>
            </a:pPr>
            <a:endParaRPr lang="en-US" sz="1000" b="0" dirty="0"/>
          </a:p>
          <a:p>
            <a:pPr marL="0" indent="0">
              <a:buFont typeface="+mj-lt"/>
              <a:buNone/>
            </a:pPr>
            <a:r>
              <a:rPr lang="en-US" sz="1000" b="0" dirty="0"/>
              <a:t>Reference:</a:t>
            </a:r>
          </a:p>
          <a:p>
            <a:pPr marL="0" indent="0">
              <a:buFont typeface="+mj-lt"/>
              <a:buNone/>
            </a:pPr>
            <a:r>
              <a:rPr lang="en-US" sz="1000" b="0" dirty="0"/>
              <a:t>https://www.nuget.org/packages/Microsoft.Cognitive.CustomVision.Training/</a:t>
            </a:r>
          </a:p>
          <a:p>
            <a:pPr marL="0" indent="0">
              <a:buFont typeface="+mj-lt"/>
              <a:buNone/>
            </a:pPr>
            <a:endParaRPr lang="en-US" sz="1000" b="0" dirty="0"/>
          </a:p>
          <a:p>
            <a:pPr marL="0" indent="0">
              <a:buFont typeface="+mj-lt"/>
              <a:buNone/>
            </a:pPr>
            <a:r>
              <a:rPr lang="en-GB" sz="1000" b="1" dirty="0" err="1"/>
              <a:t>Microsoft.Cognitive.CustomVision.Prediction</a:t>
            </a:r>
            <a:endParaRPr lang="en-GB" sz="1000" b="1" dirty="0"/>
          </a:p>
          <a:p>
            <a:pPr marL="0" indent="0">
              <a:buFont typeface="+mj-lt"/>
              <a:buNone/>
            </a:pPr>
            <a:endParaRPr lang="en-GB" sz="1000" b="1" dirty="0"/>
          </a:p>
          <a:p>
            <a:pPr marL="0" indent="0">
              <a:buFont typeface="+mj-lt"/>
              <a:buNone/>
            </a:pPr>
            <a:r>
              <a:rPr lang="en-US" sz="1000" dirty="0"/>
              <a:t>Allows you to programmatically predict an image against a trained Custom Vision endpoint.</a:t>
            </a:r>
          </a:p>
          <a:p>
            <a:pPr marL="0" indent="0">
              <a:buFont typeface="+mj-lt"/>
              <a:buNone/>
            </a:pPr>
            <a:endParaRPr lang="en-US" sz="1000" b="1" dirty="0"/>
          </a:p>
          <a:p>
            <a:pPr marL="0" indent="0">
              <a:buFont typeface="+mj-lt"/>
              <a:buNone/>
            </a:pPr>
            <a:r>
              <a:rPr lang="en-US" sz="1000" b="0" dirty="0"/>
              <a:t>Reference:</a:t>
            </a:r>
            <a:endParaRPr lang="en-GB" sz="1000" b="1" dirty="0"/>
          </a:p>
          <a:p>
            <a:pPr marL="0" indent="0">
              <a:buFont typeface="+mj-lt"/>
              <a:buNone/>
            </a:pPr>
            <a:r>
              <a:rPr lang="en-US" sz="1000" b="0" dirty="0"/>
              <a:t>https://www.nuget.org/packages/Microsoft.Cognitive.CustomVision.Prediction/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0" y="9121140"/>
            <a:ext cx="6315456" cy="373762"/>
          </a:xfrm>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45131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5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What is Cognitive Services</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Capabilities</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Capability breakdown</a:t>
            </a:r>
          </a:p>
          <a:p>
            <a:pPr marL="181240" marR="0" lvl="0" indent="-18124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Cognitive Services –Vision APIs</a:t>
            </a:r>
          </a:p>
          <a:p>
            <a:endParaRPr lang="en-GB" dirty="0"/>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121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704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718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8/22/2018 10:09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Cognitive Services, you can </a:t>
            </a:r>
            <a:r>
              <a:rPr lang="en-GB" dirty="0"/>
              <a:t>infuse your apps, websites and bots with intelligent algorithms to see, hear, speak, understand and interpret your user needs through natural methods of communication.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Transform your business with AI today.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Reference: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25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b="0" dirty="0"/>
              <a:t>Manage Cognitive Services in the Azure Cloud or test them with temporary access.</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GB" b="0" dirty="0"/>
              <a:t>Reference:</a:t>
            </a:r>
          </a:p>
          <a:p>
            <a:pPr marL="0" marR="0" indent="0" algn="l" defTabSz="932742" rtl="0" eaLnBrk="1" fontAlgn="auto" latinLnBrk="0" hangingPunct="1">
              <a:lnSpc>
                <a:spcPct val="90000"/>
              </a:lnSpc>
              <a:spcBef>
                <a:spcPts val="0"/>
              </a:spcBef>
              <a:spcAft>
                <a:spcPts val="340"/>
              </a:spcAft>
              <a:buClrTx/>
              <a:buSzTx/>
              <a:buFontTx/>
              <a:buNone/>
              <a:tabLst/>
              <a:defRPr/>
            </a:pPr>
            <a:endParaRPr lang="en-GB"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https://azure.microsoft.com/en-gb/services/cognitive-services/directory/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71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Use AI to add intelligence to your applications with:</a:t>
            </a:r>
          </a:p>
          <a:p>
            <a:endParaRPr lang="en-GB" dirty="0"/>
          </a:p>
          <a:p>
            <a:r>
              <a:rPr lang="en-GB" b="1" dirty="0">
                <a:hlinkClick r:id="rId3"/>
              </a:rPr>
              <a:t>Vision</a:t>
            </a:r>
            <a:r>
              <a:rPr lang="en-GB" b="1" dirty="0"/>
              <a:t> </a:t>
            </a:r>
          </a:p>
          <a:p>
            <a:r>
              <a:rPr lang="en-GB" dirty="0"/>
              <a:t>Image-processing algorithms to smartly identify, caption and moderate your pictures.</a:t>
            </a:r>
          </a:p>
          <a:p>
            <a:endParaRPr lang="en-GB" dirty="0"/>
          </a:p>
          <a:p>
            <a:r>
              <a:rPr lang="en-GB" b="1" dirty="0">
                <a:hlinkClick r:id="rId4"/>
              </a:rPr>
              <a:t>Speech</a:t>
            </a:r>
            <a:r>
              <a:rPr lang="en-GB" b="1" dirty="0"/>
              <a:t> </a:t>
            </a:r>
          </a:p>
          <a:p>
            <a:r>
              <a:rPr lang="en-GB" dirty="0"/>
              <a:t>Convert spoken audio into text, use voice for verification, or add speaker recognition to your app.</a:t>
            </a:r>
          </a:p>
          <a:p>
            <a:endParaRPr lang="en-GB" dirty="0"/>
          </a:p>
          <a:p>
            <a:r>
              <a:rPr lang="en-GB" b="1" dirty="0">
                <a:hlinkClick r:id="rId5"/>
              </a:rPr>
              <a:t>Knowledge</a:t>
            </a:r>
            <a:r>
              <a:rPr lang="en-GB" b="1" dirty="0"/>
              <a:t> </a:t>
            </a:r>
          </a:p>
          <a:p>
            <a:r>
              <a:rPr lang="en-GB" dirty="0"/>
              <a:t>Map complex information and data in order to solve tasks such as intelligent recommendations and semantic search.</a:t>
            </a:r>
          </a:p>
          <a:p>
            <a:endParaRPr lang="en-GB" dirty="0"/>
          </a:p>
          <a:p>
            <a:r>
              <a:rPr lang="en-GB" b="1" dirty="0">
                <a:hlinkClick r:id="rId6"/>
              </a:rPr>
              <a:t>Search</a:t>
            </a:r>
            <a:r>
              <a:rPr lang="en-GB" b="1" dirty="0"/>
              <a:t> </a:t>
            </a:r>
          </a:p>
          <a:p>
            <a:r>
              <a:rPr lang="en-GB" dirty="0"/>
              <a:t>Add Bing Search APIs to your apps and harness the ability to comb billions of webpages, images, videos, and news with a single API call.</a:t>
            </a:r>
          </a:p>
          <a:p>
            <a:endParaRPr lang="en-GB" dirty="0"/>
          </a:p>
          <a:p>
            <a:r>
              <a:rPr lang="en-GB" b="1" dirty="0">
                <a:hlinkClick r:id="rId7"/>
              </a:rPr>
              <a:t>Language</a:t>
            </a:r>
            <a:r>
              <a:rPr lang="en-GB" b="1" dirty="0"/>
              <a:t> </a:t>
            </a:r>
          </a:p>
          <a:p>
            <a:r>
              <a:rPr lang="en-GB" dirty="0"/>
              <a:t>Allow your apps to process natural language with pre-built scripts, evaluate sentiment and learn how to recognize what users want.</a:t>
            </a:r>
          </a:p>
          <a:p>
            <a:endParaRPr lang="en-GB" dirty="0"/>
          </a:p>
          <a:p>
            <a:r>
              <a:rPr lang="en-GB" dirty="0"/>
              <a:t>Reference:</a:t>
            </a: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https://azure.microsoft.com/en-gb/services/cognitive-services/</a:t>
            </a:r>
          </a:p>
          <a:p>
            <a:endParaRPr lang="en-GB" dirty="0"/>
          </a:p>
          <a:p>
            <a:endParaRPr lang="en-US" b="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15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Services has a number of API’s around vision including:</a:t>
            </a:r>
          </a:p>
          <a:p>
            <a:endParaRPr lang="en-GB" dirty="0"/>
          </a:p>
          <a:p>
            <a:r>
              <a:rPr lang="en-GB" b="1" dirty="0">
                <a:effectLst/>
                <a:hlinkClick r:id="rId3"/>
              </a:rPr>
              <a:t>Custom Vision Service</a:t>
            </a:r>
            <a:r>
              <a:rPr lang="en-GB" b="1" dirty="0">
                <a:effectLst/>
              </a:rPr>
              <a:t> </a:t>
            </a:r>
          </a:p>
          <a:p>
            <a:r>
              <a:rPr lang="en-GB" b="1" dirty="0"/>
              <a:t>PREVIEW</a:t>
            </a:r>
            <a:r>
              <a:rPr lang="en-GB" dirty="0"/>
              <a:t> Easily customise your own state-of-the-art computer vision models for your unique use case</a:t>
            </a:r>
          </a:p>
          <a:p>
            <a:r>
              <a:rPr lang="en-GB" dirty="0">
                <a:hlinkClick r:id="rId4"/>
              </a:rPr>
              <a:t>Try Custom Vision Service</a:t>
            </a:r>
            <a:endParaRPr lang="en-GB" dirty="0"/>
          </a:p>
          <a:p>
            <a:endParaRPr lang="en-GB" b="1" dirty="0">
              <a:effectLst/>
              <a:hlinkClick r:id="" action="ppaction://noaction"/>
            </a:endParaRPr>
          </a:p>
          <a:p>
            <a:r>
              <a:rPr lang="en-GB" b="1" dirty="0">
                <a:effectLst/>
                <a:hlinkClick r:id="" action="ppaction://noaction"/>
              </a:rPr>
              <a:t>Computer Vision API</a:t>
            </a:r>
            <a:r>
              <a:rPr lang="en-GB" b="1" dirty="0">
                <a:effectLst/>
              </a:rPr>
              <a:t> </a:t>
            </a:r>
          </a:p>
          <a:p>
            <a:r>
              <a:rPr lang="en-GB" dirty="0" err="1"/>
              <a:t>Distill</a:t>
            </a:r>
            <a:r>
              <a:rPr lang="en-GB" dirty="0"/>
              <a:t> actionable information from images</a:t>
            </a:r>
          </a:p>
          <a:p>
            <a:r>
              <a:rPr lang="en-GB" dirty="0">
                <a:hlinkClick r:id="rId5"/>
              </a:rPr>
              <a:t>Try Computer Vision API</a:t>
            </a:r>
            <a:r>
              <a:rPr lang="en-GB" dirty="0"/>
              <a:t> | </a:t>
            </a:r>
            <a:r>
              <a:rPr lang="en-GB" dirty="0">
                <a:hlinkClick r:id="rId6"/>
              </a:rPr>
              <a:t>Use with an Azure subscription</a:t>
            </a:r>
            <a:endParaRPr lang="en-GB" dirty="0"/>
          </a:p>
          <a:p>
            <a:endParaRPr lang="en-GB" dirty="0"/>
          </a:p>
          <a:p>
            <a:r>
              <a:rPr lang="en-GB" b="1" dirty="0">
                <a:effectLst/>
                <a:hlinkClick r:id="rId7"/>
              </a:rPr>
              <a:t>Face API</a:t>
            </a:r>
            <a:r>
              <a:rPr lang="en-GB" b="1" dirty="0">
                <a:effectLst/>
              </a:rPr>
              <a:t> </a:t>
            </a:r>
          </a:p>
          <a:p>
            <a:r>
              <a:rPr lang="en-GB" dirty="0"/>
              <a:t>Detect, identify, analyse, organise and tag faces in photos</a:t>
            </a:r>
          </a:p>
          <a:p>
            <a:r>
              <a:rPr lang="en-GB" dirty="0">
                <a:hlinkClick r:id="rId8"/>
              </a:rPr>
              <a:t>Try Face API</a:t>
            </a:r>
            <a:r>
              <a:rPr lang="en-GB" dirty="0"/>
              <a:t> | </a:t>
            </a:r>
            <a:r>
              <a:rPr lang="en-GB" dirty="0">
                <a:hlinkClick r:id="rId6"/>
              </a:rPr>
              <a:t>Use with an Azure subscription</a:t>
            </a:r>
            <a:endParaRPr lang="en-GB" dirty="0"/>
          </a:p>
          <a:p>
            <a:endParaRPr lang="en-GB" dirty="0"/>
          </a:p>
          <a:p>
            <a:r>
              <a:rPr lang="en-GB" b="1" dirty="0">
                <a:effectLst/>
                <a:hlinkClick r:id="rId9"/>
              </a:rPr>
              <a:t>Content moderator</a:t>
            </a:r>
            <a:r>
              <a:rPr lang="en-GB" b="1" dirty="0">
                <a:effectLst/>
              </a:rPr>
              <a:t> </a:t>
            </a:r>
          </a:p>
          <a:p>
            <a:r>
              <a:rPr lang="en-GB" dirty="0"/>
              <a:t>Automated image, text and video moderation</a:t>
            </a:r>
          </a:p>
          <a:p>
            <a:r>
              <a:rPr lang="en-GB" dirty="0">
                <a:hlinkClick r:id="rId10"/>
              </a:rPr>
              <a:t>Use with an Azure subscription</a:t>
            </a:r>
            <a:endParaRPr lang="en-GB" dirty="0"/>
          </a:p>
          <a:p>
            <a:endParaRPr lang="en-GB" dirty="0"/>
          </a:p>
          <a:p>
            <a:r>
              <a:rPr lang="en-GB" b="1" dirty="0">
                <a:effectLst/>
                <a:hlinkClick r:id="rId11"/>
              </a:rPr>
              <a:t>Emotion API</a:t>
            </a:r>
            <a:r>
              <a:rPr lang="en-GB" b="1" dirty="0">
                <a:effectLst/>
              </a:rPr>
              <a:t> </a:t>
            </a:r>
          </a:p>
          <a:p>
            <a:r>
              <a:rPr lang="en-GB" b="1" dirty="0"/>
              <a:t>PREVIEW</a:t>
            </a:r>
            <a:r>
              <a:rPr lang="en-GB" dirty="0"/>
              <a:t> Personalise user experiences with emotion recognition</a:t>
            </a:r>
          </a:p>
          <a:p>
            <a:r>
              <a:rPr lang="en-GB" dirty="0">
                <a:hlinkClick r:id="rId12"/>
              </a:rPr>
              <a:t>Try Emotion API</a:t>
            </a:r>
            <a:r>
              <a:rPr lang="en-GB" dirty="0"/>
              <a:t> | </a:t>
            </a:r>
            <a:r>
              <a:rPr lang="en-GB" dirty="0">
                <a:hlinkClick r:id="rId6"/>
              </a:rPr>
              <a:t>Use with an Azure subscription</a:t>
            </a:r>
            <a:endParaRPr lang="en-GB" dirty="0"/>
          </a:p>
          <a:p>
            <a:endParaRPr lang="en-GB" dirty="0"/>
          </a:p>
          <a:p>
            <a:r>
              <a:rPr lang="en-GB" b="1" dirty="0">
                <a:effectLst/>
                <a:hlinkClick r:id="rId13"/>
              </a:rPr>
              <a:t>Video API</a:t>
            </a:r>
            <a:r>
              <a:rPr lang="en-GB" b="1" dirty="0">
                <a:effectLst/>
              </a:rPr>
              <a:t> </a:t>
            </a:r>
          </a:p>
          <a:p>
            <a:r>
              <a:rPr lang="en-GB" b="1" dirty="0"/>
              <a:t>PREVIEW</a:t>
            </a:r>
            <a:r>
              <a:rPr lang="en-GB" dirty="0"/>
              <a:t> Intelligent video processing</a:t>
            </a:r>
          </a:p>
          <a:p>
            <a:r>
              <a:rPr lang="en-GB" dirty="0">
                <a:hlinkClick r:id="rId6"/>
              </a:rPr>
              <a:t>Use with an Azure subscription</a:t>
            </a:r>
            <a:endParaRPr lang="en-GB" dirty="0"/>
          </a:p>
          <a:p>
            <a:endParaRPr lang="en-GB" dirty="0"/>
          </a:p>
          <a:p>
            <a:r>
              <a:rPr lang="en-GB" b="1" dirty="0">
                <a:effectLst/>
                <a:hlinkClick r:id="rId14"/>
              </a:rPr>
              <a:t>Video Indexer</a:t>
            </a:r>
            <a:r>
              <a:rPr lang="en-GB" b="1" dirty="0">
                <a:effectLst/>
              </a:rPr>
              <a:t> </a:t>
            </a:r>
          </a:p>
          <a:p>
            <a:r>
              <a:rPr lang="en-GB" b="1" dirty="0"/>
              <a:t>PREVIEW</a:t>
            </a:r>
            <a:r>
              <a:rPr lang="en-GB" dirty="0"/>
              <a:t> Unlock video insights</a:t>
            </a:r>
          </a:p>
          <a:p>
            <a:r>
              <a:rPr lang="en-GB" dirty="0">
                <a:hlinkClick r:id="rId15"/>
              </a:rPr>
              <a:t>Try Video Indexer</a:t>
            </a:r>
            <a:endParaRPr lang="en-GB" dirty="0"/>
          </a:p>
          <a:p>
            <a:endParaRPr lang="en-GB" dirty="0"/>
          </a:p>
          <a:p>
            <a:r>
              <a:rPr lang="en-GB" dirty="0"/>
              <a:t>Reference:</a:t>
            </a:r>
          </a:p>
          <a:p>
            <a:endParaRPr lang="en-GB" dirty="0"/>
          </a:p>
          <a:p>
            <a:r>
              <a:rPr lang="en-GB" dirty="0"/>
              <a:t>https://azure.microsoft.com/en-gb/services/cognitive-services/directory/vision/</a:t>
            </a:r>
          </a:p>
          <a:p>
            <a:endParaRPr lang="en-GB" dirty="0"/>
          </a:p>
          <a:p>
            <a:endParaRPr lang="en-GB" dirty="0"/>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697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course will cover:</a:t>
            </a:r>
          </a:p>
          <a:p>
            <a:endParaRPr lang="en-GB" dirty="0"/>
          </a:p>
          <a:p>
            <a:pPr marL="181240" indent="-181240">
              <a:buFont typeface="Arial" panose="020B0604020202020204" pitchFamily="34" charset="0"/>
              <a:buChar char="•"/>
            </a:pPr>
            <a:r>
              <a:rPr lang="en-GB" dirty="0"/>
              <a:t>What is Custom Vision</a:t>
            </a:r>
          </a:p>
          <a:p>
            <a:pPr marL="181240" indent="-181240">
              <a:buFont typeface="Arial" panose="020B0604020202020204" pitchFamily="34" charset="0"/>
              <a:buChar char="•"/>
            </a:pPr>
            <a:r>
              <a:rPr lang="en-GB" dirty="0"/>
              <a:t>Custom Vision Process</a:t>
            </a:r>
          </a:p>
          <a:p>
            <a:pPr marL="181240" indent="-181240">
              <a:buFont typeface="Arial" panose="020B0604020202020204" pitchFamily="34" charset="0"/>
              <a:buChar char="•"/>
            </a:pPr>
            <a:r>
              <a:rPr lang="en-GB" dirty="0"/>
              <a:t>Prerequisites for Custom Vision</a:t>
            </a:r>
          </a:p>
          <a:p>
            <a:pPr marL="181240" indent="-181240">
              <a:buFont typeface="Arial" panose="020B0604020202020204" pitchFamily="34" charset="0"/>
              <a:buChar char="•"/>
            </a:pPr>
            <a:r>
              <a:rPr lang="en-GB" dirty="0"/>
              <a:t>Using the Custom Vision website</a:t>
            </a:r>
          </a:p>
          <a:p>
            <a:pPr marL="181240" indent="-181240">
              <a:buFont typeface="Arial" panose="020B0604020202020204" pitchFamily="34" charset="0"/>
              <a:buChar char="•"/>
            </a:pPr>
            <a:endParaRPr lang="en-GB" dirty="0"/>
          </a:p>
          <a:p>
            <a:pPr marL="181240" indent="-181240">
              <a:buFont typeface="Arial" panose="020B0604020202020204" pitchFamily="34" charset="0"/>
              <a:buChar char="•"/>
            </a:pPr>
            <a:endParaRPr lang="en-GB" dirty="0"/>
          </a:p>
          <a:p>
            <a:endParaRPr lang="en-GB" dirty="0"/>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67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117160425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13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50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6786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21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19496860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22/08/2018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ags" Target="../tags/tag1.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vmlDrawing" Target="../drawings/vmlDrawing1.vml"/><Relationship Id="rId2" Type="http://schemas.openxmlformats.org/officeDocument/2006/relationships/slideLayout" Target="../slideLayouts/slideLayout152.xml"/><Relationship Id="rId16" Type="http://schemas.openxmlformats.org/officeDocument/2006/relationships/theme" Target="../theme/theme10.xml"/><Relationship Id="rId20" Type="http://schemas.openxmlformats.org/officeDocument/2006/relationships/image" Target="../media/image40.emf"/><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oleObject" Target="../embeddings/oleObject1.bin"/><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theme" Target="../theme/theme11.xml"/><Relationship Id="rId1" Type="http://schemas.openxmlformats.org/officeDocument/2006/relationships/slideLayout" Target="../slideLayouts/slideLayout16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12.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theme" Target="../theme/theme14.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10" Type="http://schemas.openxmlformats.org/officeDocument/2006/relationships/image" Target="../media/image27.png"/><Relationship Id="rId4" Type="http://schemas.openxmlformats.org/officeDocument/2006/relationships/slideLayout" Target="../slideLayouts/slideLayout12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theme" Target="../theme/theme9.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8"/>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9" imgW="383" imgH="384" progId="TCLayout.ActiveDocument.1">
                  <p:embed/>
                </p:oleObj>
              </mc:Choice>
              <mc:Fallback>
                <p:oleObj name="think-cell Slide" r:id="rId19" imgW="383" imgH="384" progId="TCLayout.ActiveDocument.1">
                  <p:embed/>
                  <p:pic>
                    <p:nvPicPr>
                      <p:cNvPr id="3" name="Object 2" hidden="1"/>
                      <p:cNvPicPr/>
                      <p:nvPr/>
                    </p:nvPicPr>
                    <p:blipFill>
                      <a:blip r:embed="rId20"/>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sldLayoutIdLst>
    <p:sldLayoutId id="2147484807" r:id="rId1"/>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1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3.xml"/><Relationship Id="rId1" Type="http://schemas.openxmlformats.org/officeDocument/2006/relationships/tags" Target="../tags/tag10.xml"/><Relationship Id="rId5" Type="http://schemas.openxmlformats.org/officeDocument/2006/relationships/image" Target="../media/image63.jpeg"/><Relationship Id="rId4" Type="http://schemas.openxmlformats.org/officeDocument/2006/relationships/image" Target="../media/image6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3.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3.xml"/><Relationship Id="rId1" Type="http://schemas.openxmlformats.org/officeDocument/2006/relationships/tags" Target="../tags/tag12.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7.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8.xml"/><Relationship Id="rId1" Type="http://schemas.openxmlformats.org/officeDocument/2006/relationships/tags" Target="../tags/tag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6.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3.xml"/><Relationship Id="rId1" Type="http://schemas.openxmlformats.org/officeDocument/2006/relationships/tags" Target="../tags/tag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3.xml"/><Relationship Id="rId1" Type="http://schemas.openxmlformats.org/officeDocument/2006/relationships/tags" Target="../tags/tag17.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3.xml"/><Relationship Id="rId1" Type="http://schemas.openxmlformats.org/officeDocument/2006/relationships/tags" Target="../tags/tag18.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3.xml"/><Relationship Id="rId1" Type="http://schemas.openxmlformats.org/officeDocument/2006/relationships/tags" Target="../tags/tag19.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3.xml"/><Relationship Id="rId1" Type="http://schemas.openxmlformats.org/officeDocument/2006/relationships/tags" Target="../tags/tag20.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3.xml"/><Relationship Id="rId1" Type="http://schemas.openxmlformats.org/officeDocument/2006/relationships/tags" Target="../tags/tag21.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7.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3.xml"/><Relationship Id="rId1" Type="http://schemas.openxmlformats.org/officeDocument/2006/relationships/tags" Target="../tags/tag23.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3.xml"/><Relationship Id="rId1" Type="http://schemas.openxmlformats.org/officeDocument/2006/relationships/tags" Target="../tags/tag24.xml"/><Relationship Id="rId5" Type="http://schemas.openxmlformats.org/officeDocument/2006/relationships/image" Target="../media/image74.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3.xml"/><Relationship Id="rId1" Type="http://schemas.openxmlformats.org/officeDocument/2006/relationships/tags" Target="../tags/tag25.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7.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3.xml"/><Relationship Id="rId1" Type="http://schemas.openxmlformats.org/officeDocument/2006/relationships/tags" Target="../tags/tag27.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3.xml"/><Relationship Id="rId1" Type="http://schemas.openxmlformats.org/officeDocument/2006/relationships/tags" Target="../tags/tag28.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7.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5.xml"/><Relationship Id="rId1" Type="http://schemas.openxmlformats.org/officeDocument/2006/relationships/tags" Target="../tags/tag3.xml"/><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3.xml"/><Relationship Id="rId1" Type="http://schemas.openxmlformats.org/officeDocument/2006/relationships/tags" Target="../tags/tag30.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6.xml"/><Relationship Id="rId1" Type="http://schemas.openxmlformats.org/officeDocument/2006/relationships/tags" Target="../tags/tag31.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8.xml"/><Relationship Id="rId1" Type="http://schemas.openxmlformats.org/officeDocument/2006/relationships/tags" Target="../tags/tag3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8.xml"/><Relationship Id="rId1" Type="http://schemas.openxmlformats.org/officeDocument/2006/relationships/tags" Target="../tags/tag3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6.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3.xml"/><Relationship Id="rId1" Type="http://schemas.openxmlformats.org/officeDocument/2006/relationships/tags" Target="../tags/tag35.xml"/><Relationship Id="rId4" Type="http://schemas.openxmlformats.org/officeDocument/2006/relationships/image" Target="../media/image5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2.xml"/><Relationship Id="rId1" Type="http://schemas.openxmlformats.org/officeDocument/2006/relationships/tags" Target="../tags/tag36.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3.xml"/><Relationship Id="rId1" Type="http://schemas.openxmlformats.org/officeDocument/2006/relationships/tags" Target="../tags/tag37.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3.xml"/><Relationship Id="rId1" Type="http://schemas.openxmlformats.org/officeDocument/2006/relationships/tags" Target="../tags/tag38.xml"/><Relationship Id="rId5" Type="http://schemas.openxmlformats.org/officeDocument/2006/relationships/image" Target="../media/image69.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6.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6.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5.png"/><Relationship Id="rId3" Type="http://schemas.openxmlformats.org/officeDocument/2006/relationships/notesSlide" Target="../notesSlides/notesSlide5.xml"/><Relationship Id="rId7" Type="http://schemas.openxmlformats.org/officeDocument/2006/relationships/image" Target="../media/image52.png"/><Relationship Id="rId12" Type="http://schemas.microsoft.com/office/2007/relationships/hdphoto" Target="../media/hdphoto5.wdp"/><Relationship Id="rId2" Type="http://schemas.openxmlformats.org/officeDocument/2006/relationships/slideLayout" Target="../slideLayouts/slideLayout122.xml"/><Relationship Id="rId16" Type="http://schemas.microsoft.com/office/2007/relationships/hdphoto" Target="../media/hdphoto7.wdp"/><Relationship Id="rId1" Type="http://schemas.openxmlformats.org/officeDocument/2006/relationships/tags" Target="../tags/tag5.xml"/><Relationship Id="rId6" Type="http://schemas.microsoft.com/office/2007/relationships/hdphoto" Target="../media/hdphoto2.wdp"/><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microsoft.com/office/2007/relationships/hdphoto" Target="../media/hdphoto4.wdp"/><Relationship Id="rId4" Type="http://schemas.openxmlformats.org/officeDocument/2006/relationships/image" Target="../media/image50.jpg"/><Relationship Id="rId9" Type="http://schemas.openxmlformats.org/officeDocument/2006/relationships/image" Target="../media/image53.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3.xml"/><Relationship Id="rId1" Type="http://schemas.openxmlformats.org/officeDocument/2006/relationships/tags" Target="../tags/tag6.xml"/><Relationship Id="rId4" Type="http://schemas.openxmlformats.org/officeDocument/2006/relationships/image" Target="../media/image5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6.xml"/><Relationship Id="rId1" Type="http://schemas.openxmlformats.org/officeDocument/2006/relationships/tags" Target="../tags/tag7.xml"/><Relationship Id="rId5" Type="http://schemas.openxmlformats.org/officeDocument/2006/relationships/image" Target="../media/image59.jp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6.xml"/><Relationship Id="rId1" Type="http://schemas.openxmlformats.org/officeDocument/2006/relationships/tags" Target="../tags/tag8.xml"/><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1-1:30: Custom Vision Introduction</a:t>
            </a:r>
          </a:p>
        </p:txBody>
      </p:sp>
    </p:spTree>
    <p:extLst>
      <p:ext uri="{BB962C8B-B14F-4D97-AF65-F5344CB8AC3E}">
        <p14:creationId xmlns:p14="http://schemas.microsoft.com/office/powerpoint/2010/main" val="231441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794281"/>
            <a:ext cx="5587783" cy="844753"/>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What is Custom Vision</a:t>
            </a:r>
            <a:endParaRPr lang="en-US" sz="4312" dirty="0">
              <a:solidFill>
                <a:srgbClr val="00B050"/>
              </a:solidFill>
            </a:endParaRPr>
          </a:p>
        </p:txBody>
      </p:sp>
      <p:sp>
        <p:nvSpPr>
          <p:cNvPr id="5" name="Rectangle 4">
            <a:extLst>
              <a:ext uri="{FF2B5EF4-FFF2-40B4-BE49-F238E27FC236}">
                <a16:creationId xmlns:a16="http://schemas.microsoft.com/office/drawing/2014/main" id="{B7E00651-8FD1-4823-84F5-360DA2EA629C}"/>
              </a:ext>
            </a:extLst>
          </p:cNvPr>
          <p:cNvSpPr/>
          <p:nvPr/>
        </p:nvSpPr>
        <p:spPr>
          <a:xfrm>
            <a:off x="7856392" y="1859467"/>
            <a:ext cx="3811207" cy="4435376"/>
          </a:xfrm>
          <a:prstGeom prst="rect">
            <a:avLst/>
          </a:prstGeom>
        </p:spPr>
        <p:txBody>
          <a:bodyPr wrap="square">
            <a:spAutoFit/>
          </a:bodyPr>
          <a:lstStyle/>
          <a:p>
            <a:r>
              <a:rPr lang="en-GB" dirty="0">
                <a:solidFill>
                  <a:srgbClr val="505050"/>
                </a:solidFill>
                <a:latin typeface="Segoe UI"/>
              </a:rPr>
              <a:t>Tool for building custom image classifiers.</a:t>
            </a:r>
          </a:p>
          <a:p>
            <a:endParaRPr lang="en-GB" dirty="0">
              <a:solidFill>
                <a:srgbClr val="505050"/>
              </a:solidFill>
              <a:latin typeface="Segoe UI"/>
            </a:endParaRPr>
          </a:p>
          <a:p>
            <a:r>
              <a:rPr lang="en-GB" dirty="0">
                <a:solidFill>
                  <a:srgbClr val="505050"/>
                </a:solidFill>
                <a:latin typeface="Segoe UI"/>
              </a:rPr>
              <a:t>REST API and a web interface provided to upload your images and train.</a:t>
            </a:r>
          </a:p>
          <a:p>
            <a:endParaRPr lang="en-GB" dirty="0">
              <a:solidFill>
                <a:srgbClr val="505050"/>
              </a:solidFill>
              <a:latin typeface="Segoe UI"/>
            </a:endParaRPr>
          </a:p>
          <a:p>
            <a:r>
              <a:rPr lang="en-GB" dirty="0">
                <a:solidFill>
                  <a:srgbClr val="505050"/>
                </a:solidFill>
                <a:latin typeface="Segoe UI"/>
              </a:rPr>
              <a:t>Very few images are required to create a classifier – 30 should be enough.</a:t>
            </a:r>
          </a:p>
          <a:p>
            <a:endParaRPr lang="en-GB" dirty="0">
              <a:solidFill>
                <a:srgbClr val="505050"/>
              </a:solidFill>
              <a:latin typeface="Segoe UI"/>
            </a:endParaRPr>
          </a:p>
          <a:p>
            <a:r>
              <a:rPr lang="en-GB" dirty="0">
                <a:solidFill>
                  <a:srgbClr val="505050"/>
                </a:solidFill>
                <a:latin typeface="Segoe UI"/>
              </a:rPr>
              <a:t>Object detection included with training.</a:t>
            </a:r>
          </a:p>
          <a:p>
            <a:endParaRPr lang="en-GB" dirty="0">
              <a:solidFill>
                <a:srgbClr val="505050"/>
              </a:solidFill>
              <a:latin typeface="Segoe UI"/>
            </a:endParaRPr>
          </a:p>
          <a:p>
            <a:r>
              <a:rPr lang="en-GB" dirty="0">
                <a:solidFill>
                  <a:srgbClr val="505050"/>
                </a:solidFill>
                <a:latin typeface="Segoe UI"/>
              </a:rPr>
              <a:t>The quality of your classifier will improve over time</a:t>
            </a:r>
          </a:p>
        </p:txBody>
      </p:sp>
      <p:pic>
        <p:nvPicPr>
          <p:cNvPr id="8" name="Picture 7">
            <a:extLst>
              <a:ext uri="{FF2B5EF4-FFF2-40B4-BE49-F238E27FC236}">
                <a16:creationId xmlns:a16="http://schemas.microsoft.com/office/drawing/2014/main" id="{0191E18A-1D1B-47C7-9186-E1B10FF892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1985" y="1932615"/>
            <a:ext cx="3811207" cy="2143804"/>
          </a:xfrm>
          <a:prstGeom prst="rect">
            <a:avLst/>
          </a:prstGeom>
        </p:spPr>
      </p:pic>
      <p:pic>
        <p:nvPicPr>
          <p:cNvPr id="6" name="Picture 5">
            <a:extLst>
              <a:ext uri="{FF2B5EF4-FFF2-40B4-BE49-F238E27FC236}">
                <a16:creationId xmlns:a16="http://schemas.microsoft.com/office/drawing/2014/main" id="{25599961-653B-417D-9DA2-57114CC5D9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403" y="1859466"/>
            <a:ext cx="2627092" cy="3849349"/>
          </a:xfrm>
          <a:prstGeom prst="rect">
            <a:avLst/>
          </a:prstGeom>
        </p:spPr>
      </p:pic>
      <p:sp>
        <p:nvSpPr>
          <p:cNvPr id="9" name="TextBox 8">
            <a:extLst>
              <a:ext uri="{FF2B5EF4-FFF2-40B4-BE49-F238E27FC236}">
                <a16:creationId xmlns:a16="http://schemas.microsoft.com/office/drawing/2014/main" id="{7BDCE6EB-0646-49EB-9713-BC434F4D7C3F}"/>
              </a:ext>
            </a:extLst>
          </p:cNvPr>
          <p:cNvSpPr txBox="1"/>
          <p:nvPr/>
        </p:nvSpPr>
        <p:spPr>
          <a:xfrm>
            <a:off x="524403" y="5858217"/>
            <a:ext cx="2511369"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rgbClr val="505050"/>
                    </a:gs>
                    <a:gs pos="30000">
                      <a:srgbClr val="505050"/>
                    </a:gs>
                  </a:gsLst>
                  <a:lin ang="5400000" scaled="0"/>
                </a:gradFill>
                <a:latin typeface="Segoe UI"/>
              </a:rPr>
              <a:t>Classifier: Guitar</a:t>
            </a:r>
          </a:p>
        </p:txBody>
      </p:sp>
      <p:sp>
        <p:nvSpPr>
          <p:cNvPr id="10" name="TextBox 9">
            <a:extLst>
              <a:ext uri="{FF2B5EF4-FFF2-40B4-BE49-F238E27FC236}">
                <a16:creationId xmlns:a16="http://schemas.microsoft.com/office/drawing/2014/main" id="{56E41A71-F4C5-47F9-9442-FFFA882FD8F4}"/>
              </a:ext>
            </a:extLst>
          </p:cNvPr>
          <p:cNvSpPr txBox="1"/>
          <p:nvPr/>
        </p:nvSpPr>
        <p:spPr>
          <a:xfrm>
            <a:off x="3923347" y="4086189"/>
            <a:ext cx="2329076"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rgbClr val="505050"/>
                    </a:gs>
                    <a:gs pos="30000">
                      <a:srgbClr val="505050"/>
                    </a:gs>
                  </a:gsLst>
                  <a:lin ang="5400000" scaled="0"/>
                </a:gradFill>
                <a:latin typeface="Segoe UI"/>
              </a:rPr>
              <a:t>Classifier: Amp</a:t>
            </a:r>
          </a:p>
        </p:txBody>
      </p:sp>
    </p:spTree>
    <p:custDataLst>
      <p:tags r:id="rId1"/>
    </p:custDataLst>
    <p:extLst>
      <p:ext uri="{BB962C8B-B14F-4D97-AF65-F5344CB8AC3E}">
        <p14:creationId xmlns:p14="http://schemas.microsoft.com/office/powerpoint/2010/main" val="240901671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024331"/>
            <a:ext cx="7152326" cy="960228"/>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Custom Vision Process</a:t>
            </a:r>
            <a:endParaRPr lang="en-US" sz="4312" dirty="0">
              <a:solidFill>
                <a:srgbClr val="00B050"/>
              </a:solidFill>
            </a:endParaRPr>
          </a:p>
        </p:txBody>
      </p:sp>
      <p:sp>
        <p:nvSpPr>
          <p:cNvPr id="6" name="Right Arrow 3">
            <a:extLst>
              <a:ext uri="{FF2B5EF4-FFF2-40B4-BE49-F238E27FC236}">
                <a16:creationId xmlns:a16="http://schemas.microsoft.com/office/drawing/2014/main" id="{4BC51FD3-2FE7-45E3-BD36-BB836C00C569}"/>
              </a:ext>
            </a:extLst>
          </p:cNvPr>
          <p:cNvSpPr/>
          <p:nvPr/>
        </p:nvSpPr>
        <p:spPr bwMode="auto">
          <a:xfrm>
            <a:off x="9207606" y="2424363"/>
            <a:ext cx="1191126" cy="341396"/>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ight Arrow 4">
            <a:extLst>
              <a:ext uri="{FF2B5EF4-FFF2-40B4-BE49-F238E27FC236}">
                <a16:creationId xmlns:a16="http://schemas.microsoft.com/office/drawing/2014/main" id="{B2F10212-1842-4C2F-9A82-4CC1BAEB381C}"/>
              </a:ext>
            </a:extLst>
          </p:cNvPr>
          <p:cNvSpPr/>
          <p:nvPr/>
        </p:nvSpPr>
        <p:spPr bwMode="auto">
          <a:xfrm>
            <a:off x="7138651" y="2408989"/>
            <a:ext cx="921343" cy="341396"/>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ight Arrow 5">
            <a:extLst>
              <a:ext uri="{FF2B5EF4-FFF2-40B4-BE49-F238E27FC236}">
                <a16:creationId xmlns:a16="http://schemas.microsoft.com/office/drawing/2014/main" id="{1B6DC21D-BA26-4994-ABE0-D476304208F2}"/>
              </a:ext>
            </a:extLst>
          </p:cNvPr>
          <p:cNvSpPr/>
          <p:nvPr/>
        </p:nvSpPr>
        <p:spPr bwMode="auto">
          <a:xfrm>
            <a:off x="2522966" y="2415689"/>
            <a:ext cx="1191126" cy="341396"/>
          </a:xfrm>
          <a:prstGeom prst="rightArrow">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D8DD963-1563-4427-AB71-BBA0320CA512}"/>
              </a:ext>
            </a:extLst>
          </p:cNvPr>
          <p:cNvGrpSpPr/>
          <p:nvPr/>
        </p:nvGrpSpPr>
        <p:grpSpPr>
          <a:xfrm>
            <a:off x="2964062" y="2821321"/>
            <a:ext cx="5095932" cy="3740702"/>
            <a:chOff x="279190" y="1202994"/>
            <a:chExt cx="2530513" cy="2079136"/>
          </a:xfrm>
        </p:grpSpPr>
        <p:sp>
          <p:nvSpPr>
            <p:cNvPr id="10" name="Circular Arrow 7">
              <a:extLst>
                <a:ext uri="{FF2B5EF4-FFF2-40B4-BE49-F238E27FC236}">
                  <a16:creationId xmlns:a16="http://schemas.microsoft.com/office/drawing/2014/main" id="{59DE37D8-5E36-4FD8-8FA0-D1CC0772CBE9}"/>
                </a:ext>
              </a:extLst>
            </p:cNvPr>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a:solidFill>
              <a:srgbClr val="0078D7">
                <a:tint val="40000"/>
                <a:hueOff val="0"/>
                <a:satOff val="0"/>
                <a:lumOff val="0"/>
                <a:alphaOff val="0"/>
              </a:srgbClr>
            </a:solidFill>
            <a:ln>
              <a:noFill/>
            </a:ln>
            <a:effectLst/>
          </p:spPr>
        </p:sp>
        <p:sp>
          <p:nvSpPr>
            <p:cNvPr id="12" name="Freeform 8">
              <a:extLst>
                <a:ext uri="{FF2B5EF4-FFF2-40B4-BE49-F238E27FC236}">
                  <a16:creationId xmlns:a16="http://schemas.microsoft.com/office/drawing/2014/main" id="{9A16C980-3BE6-4C6E-B232-3F258C271D5D}"/>
                </a:ext>
              </a:extLst>
            </p:cNvPr>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7859" tIns="77859" rIns="77859" bIns="77859" numCol="1" spcCol="1270" anchor="ctr" anchorCtr="0">
              <a:noAutofit/>
            </a:bodyPr>
            <a:lstStyle/>
            <a:p>
              <a:pPr algn="ctr" defTabSz="589236">
                <a:lnSpc>
                  <a:spcPct val="90000"/>
                </a:lnSpc>
                <a:spcBef>
                  <a:spcPct val="0"/>
                </a:spcBef>
                <a:spcAft>
                  <a:spcPct val="35000"/>
                </a:spcAft>
                <a:defRPr/>
              </a:pPr>
              <a:r>
                <a:rPr lang="en-US" sz="2000" b="1" kern="0" dirty="0">
                  <a:solidFill>
                    <a:srgbClr val="FFFF00"/>
                  </a:solidFill>
                  <a:latin typeface="Segoe UI"/>
                </a:rPr>
                <a:t>Tag/Classify images</a:t>
              </a:r>
            </a:p>
          </p:txBody>
        </p:sp>
        <p:sp>
          <p:nvSpPr>
            <p:cNvPr id="13" name="Freeform 9">
              <a:extLst>
                <a:ext uri="{FF2B5EF4-FFF2-40B4-BE49-F238E27FC236}">
                  <a16:creationId xmlns:a16="http://schemas.microsoft.com/office/drawing/2014/main" id="{6C6C513C-4F97-41EE-A05F-FD1481E2288E}"/>
                </a:ext>
              </a:extLst>
            </p:cNvPr>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7859" tIns="77859" rIns="77859" bIns="77859" numCol="1" spcCol="1270" anchor="ctr" anchorCtr="0">
              <a:noAutofit/>
            </a:bodyPr>
            <a:lstStyle/>
            <a:p>
              <a:pPr algn="ctr" defTabSz="589236">
                <a:lnSpc>
                  <a:spcPct val="90000"/>
                </a:lnSpc>
                <a:spcBef>
                  <a:spcPct val="0"/>
                </a:spcBef>
                <a:spcAft>
                  <a:spcPct val="35000"/>
                </a:spcAft>
                <a:defRPr/>
              </a:pPr>
              <a:r>
                <a:rPr lang="en-US" sz="2000" b="1" kern="0" dirty="0">
                  <a:solidFill>
                    <a:srgbClr val="FFFF00"/>
                  </a:solidFill>
                  <a:latin typeface="Segoe UI"/>
                </a:rPr>
                <a:t>Train the Classifier</a:t>
              </a:r>
            </a:p>
          </p:txBody>
        </p:sp>
        <p:sp>
          <p:nvSpPr>
            <p:cNvPr id="14" name="Freeform 10">
              <a:extLst>
                <a:ext uri="{FF2B5EF4-FFF2-40B4-BE49-F238E27FC236}">
                  <a16:creationId xmlns:a16="http://schemas.microsoft.com/office/drawing/2014/main" id="{B4CF3333-E795-45F3-B839-187A3EA53382}"/>
                </a:ext>
              </a:extLst>
            </p:cNvPr>
            <p:cNvSpPr/>
            <p:nvPr/>
          </p:nvSpPr>
          <p:spPr>
            <a:xfrm>
              <a:off x="995045" y="2732729"/>
              <a:ext cx="1200495"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7859" tIns="77859" rIns="77859" bIns="77859" numCol="1" spcCol="1270" anchor="ctr" anchorCtr="0">
              <a:noAutofit/>
            </a:bodyPr>
            <a:lstStyle/>
            <a:p>
              <a:pPr algn="ctr" defTabSz="589236">
                <a:lnSpc>
                  <a:spcPct val="90000"/>
                </a:lnSpc>
                <a:spcBef>
                  <a:spcPct val="0"/>
                </a:spcBef>
                <a:spcAft>
                  <a:spcPct val="35000"/>
                </a:spcAft>
                <a:defRPr/>
              </a:pPr>
              <a:r>
                <a:rPr lang="en-US" sz="2000" b="1" kern="0" dirty="0">
                  <a:solidFill>
                    <a:srgbClr val="FFFF00"/>
                  </a:solidFill>
                  <a:latin typeface="Segoe UI"/>
                </a:rPr>
                <a:t>Test the Classifier</a:t>
              </a:r>
            </a:p>
          </p:txBody>
        </p:sp>
        <p:sp>
          <p:nvSpPr>
            <p:cNvPr id="15" name="Freeform 11">
              <a:extLst>
                <a:ext uri="{FF2B5EF4-FFF2-40B4-BE49-F238E27FC236}">
                  <a16:creationId xmlns:a16="http://schemas.microsoft.com/office/drawing/2014/main" id="{43C76619-EE67-4481-89A5-794D17B5EDF1}"/>
                </a:ext>
              </a:extLst>
            </p:cNvPr>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a:glow rad="101600">
                <a:srgbClr val="5C2D91">
                  <a:satMod val="175000"/>
                  <a:alpha val="40000"/>
                </a:srgbClr>
              </a:glow>
            </a:effectLst>
          </p:spPr>
          <p:txBody>
            <a:bodyPr spcFirstLastPara="0" vert="horz" wrap="square" lIns="77859" tIns="77859" rIns="77859" bIns="77859" numCol="1" spcCol="1270" anchor="ctr" anchorCtr="0">
              <a:noAutofit/>
            </a:bodyPr>
            <a:lstStyle/>
            <a:p>
              <a:pPr algn="ctr" defTabSz="589236">
                <a:lnSpc>
                  <a:spcPct val="90000"/>
                </a:lnSpc>
                <a:spcBef>
                  <a:spcPct val="0"/>
                </a:spcBef>
                <a:spcAft>
                  <a:spcPct val="35000"/>
                </a:spcAft>
                <a:defRPr/>
              </a:pPr>
              <a:r>
                <a:rPr lang="en-US" sz="2000" b="1" kern="0" dirty="0">
                  <a:solidFill>
                    <a:srgbClr val="FFFF00"/>
                  </a:solidFill>
                  <a:latin typeface="Segoe UI"/>
                </a:rPr>
                <a:t>Evaluate Classifier Results</a:t>
              </a:r>
            </a:p>
          </p:txBody>
        </p:sp>
      </p:grpSp>
      <p:sp>
        <p:nvSpPr>
          <p:cNvPr id="16" name="TextBox 15">
            <a:extLst>
              <a:ext uri="{FF2B5EF4-FFF2-40B4-BE49-F238E27FC236}">
                <a16:creationId xmlns:a16="http://schemas.microsoft.com/office/drawing/2014/main" id="{0C3367D2-5410-43E8-B334-9FDFF589519A}"/>
              </a:ext>
            </a:extLst>
          </p:cNvPr>
          <p:cNvSpPr txBox="1"/>
          <p:nvPr/>
        </p:nvSpPr>
        <p:spPr>
          <a:xfrm>
            <a:off x="3714093" y="2242927"/>
            <a:ext cx="3657081" cy="690925"/>
          </a:xfrm>
          <a:prstGeom prst="rect">
            <a:avLst/>
          </a:prstGeom>
          <a:solidFill>
            <a:srgbClr val="0078D7">
              <a:tint val="65000"/>
            </a:srgbClr>
          </a:solidFill>
          <a:ln w="9525" cap="flat" cmpd="sng" algn="ctr">
            <a:solidFill>
              <a:srgbClr val="0078D7"/>
            </a:solidFill>
            <a:prstDash val="solid"/>
          </a:ln>
          <a:effectLst>
            <a:glow rad="101600">
              <a:srgbClr val="5C2D91">
                <a:satMod val="175000"/>
                <a:alpha val="40000"/>
              </a:srgbClr>
            </a:glow>
          </a:effectLst>
        </p:spPr>
        <p:txBody>
          <a:bodyPr wrap="square" lIns="182854" tIns="146284" rIns="182854" bIns="146284" rtlCol="0">
            <a:spAutoFit/>
          </a:bodyPr>
          <a:lstStyle>
            <a:defPPr>
              <a:defRPr lang="en-US"/>
            </a:defPPr>
            <a:lvl1pPr marR="0" lvl="0" indent="0" defTabSz="914400" fontAlgn="auto">
              <a:lnSpc>
                <a:spcPct val="90000"/>
              </a:lnSpc>
              <a:spcBef>
                <a:spcPts val="0"/>
              </a:spcBef>
              <a:spcAft>
                <a:spcPts val="600"/>
              </a:spcAft>
              <a:buClrTx/>
              <a:buSzTx/>
              <a:buFontTx/>
              <a:buNone/>
              <a:tabLst/>
              <a:defRPr kumimoji="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225">
              <a:defRPr/>
            </a:pPr>
            <a:r>
              <a:rPr lang="en-US" sz="2800" b="1" dirty="0">
                <a:solidFill>
                  <a:srgbClr val="FFFF00"/>
                </a:solidFill>
                <a:latin typeface="Segoe UI"/>
              </a:rPr>
              <a:t>Build and Model</a:t>
            </a:r>
          </a:p>
        </p:txBody>
      </p:sp>
      <p:sp>
        <p:nvSpPr>
          <p:cNvPr id="17" name="TextBox 16">
            <a:extLst>
              <a:ext uri="{FF2B5EF4-FFF2-40B4-BE49-F238E27FC236}">
                <a16:creationId xmlns:a16="http://schemas.microsoft.com/office/drawing/2014/main" id="{9A884D09-F061-4872-8D6A-78511DC7F967}"/>
              </a:ext>
            </a:extLst>
          </p:cNvPr>
          <p:cNvSpPr txBox="1"/>
          <p:nvPr/>
        </p:nvSpPr>
        <p:spPr>
          <a:xfrm>
            <a:off x="270071" y="2138354"/>
            <a:ext cx="2333528" cy="960228"/>
          </a:xfrm>
          <a:prstGeom prst="rect">
            <a:avLst/>
          </a:prstGeom>
          <a:solidFill>
            <a:srgbClr val="0078D7">
              <a:tint val="65000"/>
            </a:srgbClr>
          </a:solidFill>
          <a:ln w="9525" cap="flat" cmpd="sng" algn="ctr">
            <a:solidFill>
              <a:srgbClr val="0078D7"/>
            </a:solidFill>
            <a:prstDash val="solid"/>
          </a:ln>
          <a:effectLst>
            <a:glow rad="139700">
              <a:srgbClr val="5C2D91">
                <a:satMod val="175000"/>
                <a:alpha val="40000"/>
              </a:srgbClr>
            </a:glow>
          </a:effectLst>
        </p:spPr>
        <p:txBody>
          <a:bodyPr wrap="square" lIns="182854" tIns="146284" rIns="182854" bIns="146284"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8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sz="2400" b="1" dirty="0">
                <a:solidFill>
                  <a:srgbClr val="FFFF00"/>
                </a:solidFill>
                <a:latin typeface="Segoe UI"/>
              </a:rPr>
              <a:t>Upload Images</a:t>
            </a:r>
          </a:p>
        </p:txBody>
      </p:sp>
      <p:sp>
        <p:nvSpPr>
          <p:cNvPr id="18" name="TextBox 17">
            <a:extLst>
              <a:ext uri="{FF2B5EF4-FFF2-40B4-BE49-F238E27FC236}">
                <a16:creationId xmlns:a16="http://schemas.microsoft.com/office/drawing/2014/main" id="{ECB9B500-7E7F-4743-869A-30784BE3C669}"/>
              </a:ext>
            </a:extLst>
          </p:cNvPr>
          <p:cNvSpPr txBox="1"/>
          <p:nvPr/>
        </p:nvSpPr>
        <p:spPr>
          <a:xfrm>
            <a:off x="7987265" y="2131739"/>
            <a:ext cx="1891110" cy="960228"/>
          </a:xfrm>
          <a:prstGeom prst="rect">
            <a:avLst/>
          </a:prstGeom>
          <a:solidFill>
            <a:srgbClr val="0078D7">
              <a:tint val="65000"/>
            </a:srgbClr>
          </a:solidFill>
          <a:ln w="9525" cap="flat" cmpd="sng" algn="ctr">
            <a:solidFill>
              <a:srgbClr val="0078D7"/>
            </a:solidFill>
            <a:prstDash val="solid"/>
          </a:ln>
          <a:effectLst/>
        </p:spPr>
        <p:txBody>
          <a:bodyPr wrap="square" lIns="182854" tIns="146284" rIns="182854" bIns="146284"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4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b="1" dirty="0">
                <a:solidFill>
                  <a:srgbClr val="FFFF00"/>
                </a:solidFill>
                <a:latin typeface="Segoe UI"/>
              </a:rPr>
              <a:t>Prediction API</a:t>
            </a:r>
          </a:p>
        </p:txBody>
      </p:sp>
      <p:sp>
        <p:nvSpPr>
          <p:cNvPr id="19" name="TextBox 18">
            <a:extLst>
              <a:ext uri="{FF2B5EF4-FFF2-40B4-BE49-F238E27FC236}">
                <a16:creationId xmlns:a16="http://schemas.microsoft.com/office/drawing/2014/main" id="{315AC657-F73A-459C-9FC0-A0610ED0AEE5}"/>
              </a:ext>
            </a:extLst>
          </p:cNvPr>
          <p:cNvSpPr txBox="1"/>
          <p:nvPr/>
        </p:nvSpPr>
        <p:spPr>
          <a:xfrm>
            <a:off x="10398731" y="2131738"/>
            <a:ext cx="1792406" cy="960228"/>
          </a:xfrm>
          <a:prstGeom prst="rect">
            <a:avLst/>
          </a:prstGeom>
          <a:solidFill>
            <a:srgbClr val="0078D7">
              <a:tint val="65000"/>
            </a:srgbClr>
          </a:solidFill>
          <a:ln w="9525" cap="flat" cmpd="sng" algn="ctr">
            <a:solidFill>
              <a:srgbClr val="0078D7"/>
            </a:solidFill>
            <a:prstDash val="solid"/>
          </a:ln>
          <a:effectLst/>
        </p:spPr>
        <p:txBody>
          <a:bodyPr wrap="square" lIns="182854" tIns="146284" rIns="182854" bIns="146284"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2400" b="0" i="0" u="none" strike="noStrike" kern="0" cap="none" spc="0" normalizeH="0" baseline="0">
                <a:ln>
                  <a:noFill/>
                </a:ln>
                <a:solidFill>
                  <a:srgbClr val="FFFFFF"/>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b="1" dirty="0">
                <a:solidFill>
                  <a:srgbClr val="FFFF00"/>
                </a:solidFill>
                <a:latin typeface="Segoe UI"/>
              </a:rPr>
              <a:t>Consume Model</a:t>
            </a:r>
          </a:p>
        </p:txBody>
      </p:sp>
    </p:spTree>
    <p:custDataLst>
      <p:tags r:id="rId1"/>
    </p:custDataLst>
    <p:extLst>
      <p:ext uri="{BB962C8B-B14F-4D97-AF65-F5344CB8AC3E}">
        <p14:creationId xmlns:p14="http://schemas.microsoft.com/office/powerpoint/2010/main" val="35886187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986622"/>
            <a:ext cx="7152326" cy="756580"/>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Prerequisites for Custom Vision</a:t>
            </a:r>
            <a:endParaRPr lang="en-US" sz="4312" dirty="0">
              <a:solidFill>
                <a:srgbClr val="00B050"/>
              </a:solidFill>
            </a:endParaRPr>
          </a:p>
        </p:txBody>
      </p:sp>
      <p:sp>
        <p:nvSpPr>
          <p:cNvPr id="5" name="Rectangle 4">
            <a:extLst>
              <a:ext uri="{FF2B5EF4-FFF2-40B4-BE49-F238E27FC236}">
                <a16:creationId xmlns:a16="http://schemas.microsoft.com/office/drawing/2014/main" id="{B7E00651-8FD1-4823-84F5-360DA2EA629C}"/>
              </a:ext>
            </a:extLst>
          </p:cNvPr>
          <p:cNvSpPr/>
          <p:nvPr/>
        </p:nvSpPr>
        <p:spPr>
          <a:xfrm>
            <a:off x="750299" y="2250664"/>
            <a:ext cx="3811207" cy="3620716"/>
          </a:xfrm>
          <a:prstGeom prst="rect">
            <a:avLst/>
          </a:prstGeom>
        </p:spPr>
        <p:txBody>
          <a:bodyPr wrap="square">
            <a:spAutoFit/>
          </a:bodyPr>
          <a:lstStyle/>
          <a:p>
            <a:r>
              <a:rPr lang="en-GB" dirty="0">
                <a:solidFill>
                  <a:srgbClr val="505050"/>
                </a:solidFill>
                <a:latin typeface="Segoe UI"/>
              </a:rPr>
              <a:t>A valid Microsoft account or Azure Active Directory </a:t>
            </a:r>
            <a:r>
              <a:rPr lang="en-GB" dirty="0" err="1">
                <a:solidFill>
                  <a:srgbClr val="505050"/>
                </a:solidFill>
                <a:latin typeface="Segoe UI"/>
              </a:rPr>
              <a:t>OrgID</a:t>
            </a:r>
            <a:endParaRPr lang="en-GB" dirty="0">
              <a:solidFill>
                <a:srgbClr val="505050"/>
              </a:solidFill>
              <a:latin typeface="Segoe UI"/>
            </a:endParaRPr>
          </a:p>
          <a:p>
            <a:endParaRPr lang="en-GB" dirty="0">
              <a:solidFill>
                <a:srgbClr val="505050"/>
              </a:solidFill>
              <a:latin typeface="Segoe UI"/>
            </a:endParaRPr>
          </a:p>
          <a:p>
            <a:r>
              <a:rPr lang="en-GB" dirty="0">
                <a:solidFill>
                  <a:srgbClr val="505050"/>
                </a:solidFill>
                <a:latin typeface="Segoe UI"/>
              </a:rPr>
              <a:t>A series of images to train the classifier</a:t>
            </a:r>
          </a:p>
          <a:p>
            <a:endParaRPr lang="en-GB" dirty="0">
              <a:solidFill>
                <a:srgbClr val="505050"/>
              </a:solidFill>
              <a:latin typeface="Segoe UI"/>
            </a:endParaRPr>
          </a:p>
          <a:p>
            <a:r>
              <a:rPr lang="en-GB" dirty="0">
                <a:solidFill>
                  <a:srgbClr val="505050"/>
                </a:solidFill>
                <a:latin typeface="Segoe UI"/>
              </a:rPr>
              <a:t>A few images to test the classifier after training</a:t>
            </a:r>
          </a:p>
          <a:p>
            <a:endParaRPr lang="en-GB" dirty="0">
              <a:solidFill>
                <a:srgbClr val="505050"/>
              </a:solidFill>
              <a:latin typeface="Segoe UI"/>
            </a:endParaRPr>
          </a:p>
          <a:p>
            <a:endParaRPr lang="en-GB" dirty="0">
              <a:solidFill>
                <a:srgbClr val="505050"/>
              </a:solidFill>
              <a:latin typeface="Segoe UI"/>
            </a:endParaRPr>
          </a:p>
          <a:p>
            <a:endParaRPr lang="en-GB" dirty="0">
              <a:solidFill>
                <a:srgbClr val="505050"/>
              </a:solidFill>
              <a:latin typeface="Segoe UI"/>
            </a:endParaRPr>
          </a:p>
          <a:p>
            <a:r>
              <a:rPr lang="en-GB" dirty="0">
                <a:solidFill>
                  <a:srgbClr val="505050"/>
                </a:solidFill>
                <a:latin typeface="Segoe UI"/>
              </a:rPr>
              <a:t>Note: the lab will only use 10 images per classifier to minimize lab time</a:t>
            </a:r>
          </a:p>
        </p:txBody>
      </p:sp>
      <p:pic>
        <p:nvPicPr>
          <p:cNvPr id="11" name="Picture 10">
            <a:extLst>
              <a:ext uri="{FF2B5EF4-FFF2-40B4-BE49-F238E27FC236}">
                <a16:creationId xmlns:a16="http://schemas.microsoft.com/office/drawing/2014/main" id="{0DD9A341-DE50-4C79-AD5D-6B942A119D68}"/>
              </a:ext>
            </a:extLst>
          </p:cNvPr>
          <p:cNvPicPr>
            <a:picLocks noChangeAspect="1"/>
          </p:cNvPicPr>
          <p:nvPr/>
        </p:nvPicPr>
        <p:blipFill>
          <a:blip r:embed="rId4"/>
          <a:stretch>
            <a:fillRect/>
          </a:stretch>
        </p:blipFill>
        <p:spPr>
          <a:xfrm>
            <a:off x="5059413" y="1881509"/>
            <a:ext cx="6402893" cy="4697636"/>
          </a:xfrm>
          <a:prstGeom prst="rect">
            <a:avLst/>
          </a:prstGeom>
        </p:spPr>
      </p:pic>
    </p:spTree>
    <p:custDataLst>
      <p:tags r:id="rId1"/>
    </p:custDataLst>
    <p:extLst>
      <p:ext uri="{BB962C8B-B14F-4D97-AF65-F5344CB8AC3E}">
        <p14:creationId xmlns:p14="http://schemas.microsoft.com/office/powerpoint/2010/main" val="361846162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383299"/>
            <a:ext cx="4795873" cy="4091409"/>
          </a:xfrm>
        </p:spPr>
        <p:txBody>
          <a:bodyPr/>
          <a:lstStyle/>
          <a:p>
            <a:r>
              <a:rPr lang="en-GB" dirty="0"/>
              <a:t>Demo:</a:t>
            </a:r>
            <a:br>
              <a:rPr lang="en-GB" dirty="0"/>
            </a:br>
            <a:r>
              <a:rPr lang="en-GB" dirty="0"/>
              <a:t> </a:t>
            </a:r>
            <a:br>
              <a:rPr lang="en-GB" dirty="0"/>
            </a:br>
            <a:r>
              <a:rPr lang="en-GB" dirty="0"/>
              <a:t>Using the </a:t>
            </a:r>
            <a:br>
              <a:rPr lang="en-GB" dirty="0"/>
            </a:br>
            <a:r>
              <a:rPr lang="en-GB" dirty="0"/>
              <a:t>Customvision.ai</a:t>
            </a:r>
            <a:br>
              <a:rPr lang="en-GB" dirty="0"/>
            </a:br>
            <a:r>
              <a:rPr lang="en-GB" dirty="0"/>
              <a:t>Website</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40610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66" y="487"/>
            <a:ext cx="12615443" cy="6857027"/>
          </a:xfrm>
          <a:prstGeom prst="rect">
            <a:avLst/>
          </a:prstGeom>
          <a:noFill/>
          <a:ln>
            <a:noFill/>
          </a:ln>
        </p:spPr>
      </p:pic>
      <p:sp>
        <p:nvSpPr>
          <p:cNvPr id="7" name="Rectangle 6"/>
          <p:cNvSpPr/>
          <p:nvPr/>
        </p:nvSpPr>
        <p:spPr bwMode="ltGray">
          <a:xfrm>
            <a:off x="259521" y="291945"/>
            <a:ext cx="5377786" cy="626355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3927" fontAlgn="base">
              <a:lnSpc>
                <a:spcPct val="90000"/>
              </a:lnSpc>
              <a:spcBef>
                <a:spcPct val="0"/>
              </a:spcBef>
              <a:spcAft>
                <a:spcPct val="0"/>
              </a:spcAft>
              <a:defRPr/>
            </a:pPr>
            <a:endParaRPr lang="en-US" sz="3137" kern="0" dirty="0">
              <a:solidFill>
                <a:srgbClr val="FFFF00"/>
              </a:solidFill>
              <a:latin typeface="Segoe UI"/>
              <a:ea typeface="Segoe UI" pitchFamily="34" charset="0"/>
              <a:cs typeface="Segoe UI" pitchFamily="34" charset="0"/>
            </a:endParaRPr>
          </a:p>
          <a:p>
            <a:pPr defTabSz="913927" fontAlgn="base">
              <a:lnSpc>
                <a:spcPct val="90000"/>
              </a:lnSpc>
              <a:spcBef>
                <a:spcPct val="0"/>
              </a:spcBef>
              <a:spcAft>
                <a:spcPct val="0"/>
              </a:spcAft>
              <a:defRPr/>
            </a:pPr>
            <a:r>
              <a:rPr lang="en-US" sz="3137" kern="0" dirty="0">
                <a:solidFill>
                  <a:srgbClr val="FFFF00"/>
                </a:solidFill>
                <a:latin typeface="Segoe UI"/>
                <a:ea typeface="Segoe UI" pitchFamily="34" charset="0"/>
                <a:cs typeface="Segoe UI" pitchFamily="34" charset="0"/>
              </a:rPr>
              <a:t>Using the Custom Vision website.</a:t>
            </a:r>
          </a:p>
        </p:txBody>
      </p:sp>
      <p:sp>
        <p:nvSpPr>
          <p:cNvPr id="17" name="Title 16"/>
          <p:cNvSpPr>
            <a:spLocks noGrp="1"/>
          </p:cNvSpPr>
          <p:nvPr>
            <p:ph type="title"/>
          </p:nvPr>
        </p:nvSpPr>
        <p:spPr/>
        <p:txBody>
          <a:bodyPr>
            <a:normAutofit fontScale="90000"/>
          </a:bodyPr>
          <a:lstStyle/>
          <a:p>
            <a:r>
              <a:rPr lang="en-US" dirty="0"/>
              <a:t>Lab 1:</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140439" y="469529"/>
            <a:ext cx="1595539" cy="34059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928" y="6147817"/>
            <a:ext cx="1889809" cy="434734"/>
          </a:xfrm>
          <a:prstGeom prst="rect">
            <a:avLst/>
          </a:prstGeom>
        </p:spPr>
      </p:pic>
    </p:spTree>
    <p:custDataLst>
      <p:tags r:id="rId1"/>
    </p:custDataLst>
    <p:extLst>
      <p:ext uri="{BB962C8B-B14F-4D97-AF65-F5344CB8AC3E}">
        <p14:creationId xmlns:p14="http://schemas.microsoft.com/office/powerpoint/2010/main" val="344072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1077163"/>
          </a:xfrm>
        </p:spPr>
        <p:txBody>
          <a:bodyPr/>
          <a:lstStyle/>
          <a:p>
            <a:r>
              <a:rPr lang="en-GB" sz="6470" dirty="0"/>
              <a:t>Custom Vision APIs</a:t>
            </a:r>
          </a:p>
        </p:txBody>
      </p:sp>
    </p:spTree>
    <p:custDataLst>
      <p:tags r:id="rId1"/>
    </p:custDataLst>
    <p:extLst>
      <p:ext uri="{BB962C8B-B14F-4D97-AF65-F5344CB8AC3E}">
        <p14:creationId xmlns:p14="http://schemas.microsoft.com/office/powerpoint/2010/main" val="152595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343" y="728151"/>
            <a:ext cx="9253403" cy="87459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Type of Custom Vision Client Library’s</a:t>
            </a:r>
            <a:endParaRPr lang="en-US" sz="4312" dirty="0">
              <a:solidFill>
                <a:srgbClr val="00B050"/>
              </a:solidFill>
            </a:endParaRPr>
          </a:p>
        </p:txBody>
      </p:sp>
      <p:pic>
        <p:nvPicPr>
          <p:cNvPr id="6" name="Picture 5">
            <a:extLst>
              <a:ext uri="{FF2B5EF4-FFF2-40B4-BE49-F238E27FC236}">
                <a16:creationId xmlns:a16="http://schemas.microsoft.com/office/drawing/2014/main" id="{EAB72AE2-AFEE-4372-B7B6-BE249A9AEA9C}"/>
              </a:ext>
            </a:extLst>
          </p:cNvPr>
          <p:cNvPicPr>
            <a:picLocks noChangeAspect="1"/>
          </p:cNvPicPr>
          <p:nvPr/>
        </p:nvPicPr>
        <p:blipFill>
          <a:blip r:embed="rId4"/>
          <a:stretch>
            <a:fillRect/>
          </a:stretch>
        </p:blipFill>
        <p:spPr>
          <a:xfrm>
            <a:off x="328995" y="1874253"/>
            <a:ext cx="5681677" cy="2904064"/>
          </a:xfrm>
          <a:prstGeom prst="rect">
            <a:avLst/>
          </a:prstGeom>
        </p:spPr>
      </p:pic>
      <p:pic>
        <p:nvPicPr>
          <p:cNvPr id="7" name="Picture 6">
            <a:extLst>
              <a:ext uri="{FF2B5EF4-FFF2-40B4-BE49-F238E27FC236}">
                <a16:creationId xmlns:a16="http://schemas.microsoft.com/office/drawing/2014/main" id="{4937AF17-5DF3-4CD4-B5CE-9973918BDC0E}"/>
              </a:ext>
            </a:extLst>
          </p:cNvPr>
          <p:cNvPicPr>
            <a:picLocks noChangeAspect="1"/>
          </p:cNvPicPr>
          <p:nvPr/>
        </p:nvPicPr>
        <p:blipFill>
          <a:blip r:embed="rId5"/>
          <a:stretch>
            <a:fillRect/>
          </a:stretch>
        </p:blipFill>
        <p:spPr>
          <a:xfrm>
            <a:off x="7390100" y="1822727"/>
            <a:ext cx="3658317" cy="4663657"/>
          </a:xfrm>
          <a:prstGeom prst="rect">
            <a:avLst/>
          </a:prstGeom>
        </p:spPr>
      </p:pic>
      <p:pic>
        <p:nvPicPr>
          <p:cNvPr id="5" name="Picture 4">
            <a:extLst>
              <a:ext uri="{FF2B5EF4-FFF2-40B4-BE49-F238E27FC236}">
                <a16:creationId xmlns:a16="http://schemas.microsoft.com/office/drawing/2014/main" id="{B5C8C7F4-0E74-4EEA-9FBA-44E7CE8D36D4}"/>
              </a:ext>
            </a:extLst>
          </p:cNvPr>
          <p:cNvPicPr>
            <a:picLocks noChangeAspect="1"/>
          </p:cNvPicPr>
          <p:nvPr/>
        </p:nvPicPr>
        <p:blipFill>
          <a:blip r:embed="rId6"/>
          <a:stretch>
            <a:fillRect/>
          </a:stretch>
        </p:blipFill>
        <p:spPr>
          <a:xfrm>
            <a:off x="316447" y="1874253"/>
            <a:ext cx="5706774" cy="2904064"/>
          </a:xfrm>
          <a:prstGeom prst="rect">
            <a:avLst/>
          </a:prstGeom>
        </p:spPr>
      </p:pic>
    </p:spTree>
    <p:custDataLst>
      <p:tags r:id="rId1"/>
    </p:custDataLst>
    <p:extLst>
      <p:ext uri="{BB962C8B-B14F-4D97-AF65-F5344CB8AC3E}">
        <p14:creationId xmlns:p14="http://schemas.microsoft.com/office/powerpoint/2010/main" val="3251482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4" y="1083363"/>
            <a:ext cx="5985694" cy="984360"/>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Obtaining a training key</a:t>
            </a:r>
            <a:endParaRPr lang="en-US" sz="4312" dirty="0">
              <a:solidFill>
                <a:srgbClr val="00B050"/>
              </a:solidFill>
            </a:endParaRPr>
          </a:p>
        </p:txBody>
      </p:sp>
      <p:pic>
        <p:nvPicPr>
          <p:cNvPr id="5" name="Picture 4">
            <a:extLst>
              <a:ext uri="{FF2B5EF4-FFF2-40B4-BE49-F238E27FC236}">
                <a16:creationId xmlns:a16="http://schemas.microsoft.com/office/drawing/2014/main" id="{1244648B-14AF-4036-943D-D6DDC559D2F0}"/>
              </a:ext>
            </a:extLst>
          </p:cNvPr>
          <p:cNvPicPr>
            <a:picLocks noChangeAspect="1"/>
          </p:cNvPicPr>
          <p:nvPr/>
        </p:nvPicPr>
        <p:blipFill>
          <a:blip r:embed="rId4"/>
          <a:stretch>
            <a:fillRect/>
          </a:stretch>
        </p:blipFill>
        <p:spPr>
          <a:xfrm>
            <a:off x="-864" y="2395852"/>
            <a:ext cx="12192000" cy="4330403"/>
          </a:xfrm>
          <a:prstGeom prst="rect">
            <a:avLst/>
          </a:prstGeom>
        </p:spPr>
      </p:pic>
      <p:sp>
        <p:nvSpPr>
          <p:cNvPr id="6" name="Rectangle: Rounded Corners 5">
            <a:extLst>
              <a:ext uri="{FF2B5EF4-FFF2-40B4-BE49-F238E27FC236}">
                <a16:creationId xmlns:a16="http://schemas.microsoft.com/office/drawing/2014/main" id="{6EEBD14E-65B2-451F-965F-D1080C9FAC8B}"/>
              </a:ext>
            </a:extLst>
          </p:cNvPr>
          <p:cNvSpPr/>
          <p:nvPr/>
        </p:nvSpPr>
        <p:spPr bwMode="auto">
          <a:xfrm>
            <a:off x="10965357" y="2359113"/>
            <a:ext cx="405340" cy="375418"/>
          </a:xfrm>
          <a:prstGeom prst="roundRect">
            <a:avLst/>
          </a:prstGeom>
          <a:noFill/>
          <a:ln w="7620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094928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299" y="1477622"/>
            <a:ext cx="7017614" cy="837405"/>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Creating stores in memory</a:t>
            </a:r>
            <a:endParaRPr lang="en-US" sz="4312" dirty="0">
              <a:solidFill>
                <a:srgbClr val="00B050"/>
              </a:solidFill>
            </a:endParaRPr>
          </a:p>
        </p:txBody>
      </p:sp>
      <p:pic>
        <p:nvPicPr>
          <p:cNvPr id="4" name="Picture 3">
            <a:extLst>
              <a:ext uri="{FF2B5EF4-FFF2-40B4-BE49-F238E27FC236}">
                <a16:creationId xmlns:a16="http://schemas.microsoft.com/office/drawing/2014/main" id="{31F87C14-EA68-4869-881B-F12D0328C927}"/>
              </a:ext>
            </a:extLst>
          </p:cNvPr>
          <p:cNvPicPr>
            <a:picLocks noChangeAspect="1"/>
          </p:cNvPicPr>
          <p:nvPr/>
        </p:nvPicPr>
        <p:blipFill>
          <a:blip r:embed="rId4"/>
          <a:stretch>
            <a:fillRect/>
          </a:stretch>
        </p:blipFill>
        <p:spPr>
          <a:xfrm>
            <a:off x="2389170" y="2557501"/>
            <a:ext cx="7143437" cy="3835906"/>
          </a:xfrm>
          <a:prstGeom prst="rect">
            <a:avLst/>
          </a:prstGeom>
        </p:spPr>
      </p:pic>
    </p:spTree>
    <p:custDataLst>
      <p:tags r:id="rId1"/>
    </p:custDataLst>
    <p:extLst>
      <p:ext uri="{BB962C8B-B14F-4D97-AF65-F5344CB8AC3E}">
        <p14:creationId xmlns:p14="http://schemas.microsoft.com/office/powerpoint/2010/main" val="358444840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390867"/>
            <a:ext cx="10740415" cy="837405"/>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API Instantiation and Credentials Management</a:t>
            </a:r>
            <a:endParaRPr lang="en-US" sz="4312" dirty="0">
              <a:solidFill>
                <a:srgbClr val="00B050"/>
              </a:solidFill>
            </a:endParaRPr>
          </a:p>
        </p:txBody>
      </p:sp>
      <p:pic>
        <p:nvPicPr>
          <p:cNvPr id="3" name="Picture 2">
            <a:extLst>
              <a:ext uri="{FF2B5EF4-FFF2-40B4-BE49-F238E27FC236}">
                <a16:creationId xmlns:a16="http://schemas.microsoft.com/office/drawing/2014/main" id="{B846E051-8B54-4559-B601-77D71F514475}"/>
              </a:ext>
            </a:extLst>
          </p:cNvPr>
          <p:cNvPicPr>
            <a:picLocks noChangeAspect="1"/>
          </p:cNvPicPr>
          <p:nvPr/>
        </p:nvPicPr>
        <p:blipFill>
          <a:blip r:embed="rId4"/>
          <a:stretch>
            <a:fillRect/>
          </a:stretch>
        </p:blipFill>
        <p:spPr>
          <a:xfrm>
            <a:off x="171686" y="3429001"/>
            <a:ext cx="11848628" cy="2038134"/>
          </a:xfrm>
          <a:prstGeom prst="rect">
            <a:avLst/>
          </a:prstGeom>
        </p:spPr>
      </p:pic>
    </p:spTree>
    <p:custDataLst>
      <p:tags r:id="rId1"/>
    </p:custDataLst>
    <p:extLst>
      <p:ext uri="{BB962C8B-B14F-4D97-AF65-F5344CB8AC3E}">
        <p14:creationId xmlns:p14="http://schemas.microsoft.com/office/powerpoint/2010/main" val="37268846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364"/>
            <a:ext cx="6274911" cy="1367663"/>
          </a:xfrm>
        </p:spPr>
        <p:txBody>
          <a:bodyPr>
            <a:noAutofit/>
          </a:bodyPr>
          <a:lstStyle/>
          <a:p>
            <a:r>
              <a:rPr lang="en-US" sz="3921" dirty="0"/>
              <a:t>Cognitive Services: </a:t>
            </a:r>
            <a:br>
              <a:rPr lang="en-US" sz="3921" dirty="0"/>
            </a:br>
            <a:r>
              <a:rPr lang="en-US" sz="3921" dirty="0"/>
              <a:t>Custom Vision Service &amp; APIs</a:t>
            </a:r>
            <a:br>
              <a:rPr lang="en-US" sz="3921" dirty="0"/>
            </a:br>
            <a:endParaRPr lang="en-GB" sz="3921" dirty="0"/>
          </a:p>
        </p:txBody>
      </p:sp>
      <p:sp>
        <p:nvSpPr>
          <p:cNvPr id="6" name="Text Placeholder 2">
            <a:extLst>
              <a:ext uri="{FF2B5EF4-FFF2-40B4-BE49-F238E27FC236}">
                <a16:creationId xmlns:a16="http://schemas.microsoft.com/office/drawing/2014/main" id="{A8249F1B-8657-4657-9792-B6F01E9B832E}"/>
              </a:ext>
            </a:extLst>
          </p:cNvPr>
          <p:cNvSpPr txBox="1">
            <a:spLocks/>
          </p:cNvSpPr>
          <p:nvPr/>
        </p:nvSpPr>
        <p:spPr bwMode="auto">
          <a:xfrm>
            <a:off x="183930" y="4063188"/>
            <a:ext cx="6276530" cy="1698524"/>
          </a:xfrm>
          <a:prstGeom prst="rect">
            <a:avLst/>
          </a:prstGeom>
        </p:spPr>
        <p:txBody>
          <a:bodyPr vert="horz" lIns="179285" tIns="107571" rIns="179285" bIns="107571" rtlCol="0">
            <a:noAutofit/>
          </a:bodyPr>
          <a:lstStyle>
            <a:lvl1pPr marL="0" indent="0" algn="l" defTabSz="1109758" rtl="0" eaLnBrk="1" latinLnBrk="0" hangingPunct="1">
              <a:spcBef>
                <a:spcPts val="0"/>
              </a:spcBef>
              <a:buClr>
                <a:srgbClr val="0072C6"/>
              </a:buClr>
              <a:buSzPct val="100000"/>
              <a:buFont typeface="Wingdings" pitchFamily="2" charset="2"/>
              <a:buNone/>
              <a:defRPr sz="3200" kern="1200">
                <a:gradFill>
                  <a:gsLst>
                    <a:gs pos="64646">
                      <a:srgbClr val="FFFFFF"/>
                    </a:gs>
                    <a:gs pos="45000">
                      <a:srgbClr val="FFFFFF"/>
                    </a:gs>
                  </a:gsLst>
                  <a:lin ang="5400000" scaled="0"/>
                </a:gra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defTabSz="1087896"/>
            <a:r>
              <a:rPr lang="en-US" sz="3137" dirty="0"/>
              <a:t>Chris Testa-O’Neill</a:t>
            </a:r>
          </a:p>
          <a:p>
            <a:pPr defTabSz="1087896"/>
            <a:r>
              <a:rPr lang="en-US" sz="3137" dirty="0"/>
              <a:t>Data Scientist</a:t>
            </a:r>
          </a:p>
          <a:p>
            <a:pPr defTabSz="1087896"/>
            <a:r>
              <a:rPr lang="en-US" sz="3137" dirty="0"/>
              <a:t>AI and Research Team</a:t>
            </a:r>
          </a:p>
          <a:p>
            <a:pPr defTabSz="1087896"/>
            <a:endParaRPr lang="en-GB" sz="3137" dirty="0"/>
          </a:p>
        </p:txBody>
      </p:sp>
    </p:spTree>
    <p:custDataLst>
      <p:tags r:id="rId1"/>
    </p:custDataLst>
    <p:extLst>
      <p:ext uri="{BB962C8B-B14F-4D97-AF65-F5344CB8AC3E}">
        <p14:creationId xmlns:p14="http://schemas.microsoft.com/office/powerpoint/2010/main" val="31163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74754"/>
            <a:ext cx="8209332" cy="771275"/>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Handling Credential Input</a:t>
            </a:r>
            <a:endParaRPr lang="en-US" sz="4312" dirty="0">
              <a:solidFill>
                <a:srgbClr val="00B050"/>
              </a:solidFill>
            </a:endParaRPr>
          </a:p>
        </p:txBody>
      </p:sp>
      <p:pic>
        <p:nvPicPr>
          <p:cNvPr id="4" name="Picture 3">
            <a:extLst>
              <a:ext uri="{FF2B5EF4-FFF2-40B4-BE49-F238E27FC236}">
                <a16:creationId xmlns:a16="http://schemas.microsoft.com/office/drawing/2014/main" id="{6218AC60-BA5C-41B9-8C08-626B77F6D8AA}"/>
              </a:ext>
            </a:extLst>
          </p:cNvPr>
          <p:cNvPicPr>
            <a:picLocks noChangeAspect="1"/>
          </p:cNvPicPr>
          <p:nvPr/>
        </p:nvPicPr>
        <p:blipFill>
          <a:blip r:embed="rId4"/>
          <a:stretch>
            <a:fillRect/>
          </a:stretch>
        </p:blipFill>
        <p:spPr>
          <a:xfrm>
            <a:off x="1202979" y="3027836"/>
            <a:ext cx="9786042" cy="3335104"/>
          </a:xfrm>
          <a:prstGeom prst="rect">
            <a:avLst/>
          </a:prstGeom>
        </p:spPr>
      </p:pic>
    </p:spTree>
    <p:custDataLst>
      <p:tags r:id="rId1"/>
    </p:custDataLst>
    <p:extLst>
      <p:ext uri="{BB962C8B-B14F-4D97-AF65-F5344CB8AC3E}">
        <p14:creationId xmlns:p14="http://schemas.microsoft.com/office/powerpoint/2010/main" val="250586740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04144"/>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Loading Images into Memory</a:t>
            </a:r>
            <a:endParaRPr lang="en-US" sz="4312" dirty="0">
              <a:solidFill>
                <a:srgbClr val="00B050"/>
              </a:solidFill>
            </a:endParaRPr>
          </a:p>
        </p:txBody>
      </p:sp>
      <p:pic>
        <p:nvPicPr>
          <p:cNvPr id="3" name="Picture 2">
            <a:extLst>
              <a:ext uri="{FF2B5EF4-FFF2-40B4-BE49-F238E27FC236}">
                <a16:creationId xmlns:a16="http://schemas.microsoft.com/office/drawing/2014/main" id="{C4C0A46C-D052-42CA-91D1-8451FDB00F72}"/>
              </a:ext>
            </a:extLst>
          </p:cNvPr>
          <p:cNvPicPr>
            <a:picLocks noChangeAspect="1"/>
          </p:cNvPicPr>
          <p:nvPr/>
        </p:nvPicPr>
        <p:blipFill>
          <a:blip r:embed="rId4"/>
          <a:stretch>
            <a:fillRect/>
          </a:stretch>
        </p:blipFill>
        <p:spPr>
          <a:xfrm>
            <a:off x="176960" y="2515393"/>
            <a:ext cx="11838081" cy="1540741"/>
          </a:xfrm>
          <a:prstGeom prst="rect">
            <a:avLst/>
          </a:prstGeom>
        </p:spPr>
      </p:pic>
    </p:spTree>
    <p:custDataLst>
      <p:tags r:id="rId1"/>
    </p:custDataLst>
    <p:extLst>
      <p:ext uri="{BB962C8B-B14F-4D97-AF65-F5344CB8AC3E}">
        <p14:creationId xmlns:p14="http://schemas.microsoft.com/office/powerpoint/2010/main" val="72485116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383299"/>
            <a:ext cx="4795873" cy="4091409"/>
          </a:xfrm>
        </p:spPr>
        <p:txBody>
          <a:bodyPr/>
          <a:lstStyle/>
          <a:p>
            <a:r>
              <a:rPr lang="en-GB" dirty="0"/>
              <a:t>Demo:</a:t>
            </a:r>
            <a:br>
              <a:rPr lang="en-GB" dirty="0"/>
            </a:br>
            <a:r>
              <a:rPr lang="en-GB" dirty="0"/>
              <a:t> </a:t>
            </a:r>
            <a:br>
              <a:rPr lang="en-GB" dirty="0"/>
            </a:br>
            <a:r>
              <a:rPr lang="en-GB" dirty="0"/>
              <a:t>Setting up </a:t>
            </a:r>
            <a:br>
              <a:rPr lang="en-GB" dirty="0"/>
            </a:br>
            <a:r>
              <a:rPr lang="en-GB" dirty="0"/>
              <a:t>Custom Vision</a:t>
            </a:r>
            <a:br>
              <a:rPr lang="en-GB" dirty="0"/>
            </a:br>
            <a:r>
              <a:rPr lang="en-GB" dirty="0"/>
              <a:t>Programmatically</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3473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42493"/>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Creating a Project</a:t>
            </a:r>
            <a:endParaRPr lang="en-US" sz="4312" dirty="0">
              <a:solidFill>
                <a:srgbClr val="00B050"/>
              </a:solidFill>
            </a:endParaRPr>
          </a:p>
        </p:txBody>
      </p:sp>
      <p:pic>
        <p:nvPicPr>
          <p:cNvPr id="4" name="Picture 3">
            <a:extLst>
              <a:ext uri="{FF2B5EF4-FFF2-40B4-BE49-F238E27FC236}">
                <a16:creationId xmlns:a16="http://schemas.microsoft.com/office/drawing/2014/main" id="{6C1BB233-4BEC-4E0E-BFEB-4217240B1127}"/>
              </a:ext>
            </a:extLst>
          </p:cNvPr>
          <p:cNvPicPr>
            <a:picLocks noChangeAspect="1"/>
          </p:cNvPicPr>
          <p:nvPr/>
        </p:nvPicPr>
        <p:blipFill>
          <a:blip r:embed="rId4"/>
          <a:stretch>
            <a:fillRect/>
          </a:stretch>
        </p:blipFill>
        <p:spPr>
          <a:xfrm>
            <a:off x="799622" y="2403783"/>
            <a:ext cx="10743170" cy="1643457"/>
          </a:xfrm>
          <a:prstGeom prst="rect">
            <a:avLst/>
          </a:prstGeom>
        </p:spPr>
      </p:pic>
    </p:spTree>
    <p:custDataLst>
      <p:tags r:id="rId1"/>
    </p:custDataLst>
    <p:extLst>
      <p:ext uri="{BB962C8B-B14F-4D97-AF65-F5344CB8AC3E}">
        <p14:creationId xmlns:p14="http://schemas.microsoft.com/office/powerpoint/2010/main" val="298693063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23671"/>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Managing Tagging</a:t>
            </a:r>
            <a:endParaRPr lang="en-US" sz="4312" dirty="0">
              <a:solidFill>
                <a:srgbClr val="00B050"/>
              </a:solidFill>
            </a:endParaRPr>
          </a:p>
        </p:txBody>
      </p:sp>
      <p:pic>
        <p:nvPicPr>
          <p:cNvPr id="3" name="Picture 2">
            <a:extLst>
              <a:ext uri="{FF2B5EF4-FFF2-40B4-BE49-F238E27FC236}">
                <a16:creationId xmlns:a16="http://schemas.microsoft.com/office/drawing/2014/main" id="{2FC898AA-1F80-4A27-A5D3-0241BD00D238}"/>
              </a:ext>
            </a:extLst>
          </p:cNvPr>
          <p:cNvPicPr>
            <a:picLocks noChangeAspect="1"/>
          </p:cNvPicPr>
          <p:nvPr/>
        </p:nvPicPr>
        <p:blipFill>
          <a:blip r:embed="rId4"/>
          <a:stretch>
            <a:fillRect/>
          </a:stretch>
        </p:blipFill>
        <p:spPr>
          <a:xfrm>
            <a:off x="280869" y="2044668"/>
            <a:ext cx="11630263" cy="2768665"/>
          </a:xfrm>
          <a:prstGeom prst="rect">
            <a:avLst/>
          </a:prstGeom>
        </p:spPr>
      </p:pic>
      <p:pic>
        <p:nvPicPr>
          <p:cNvPr id="4" name="Picture 3">
            <a:extLst>
              <a:ext uri="{FF2B5EF4-FFF2-40B4-BE49-F238E27FC236}">
                <a16:creationId xmlns:a16="http://schemas.microsoft.com/office/drawing/2014/main" id="{39587B65-687F-4807-8026-DECB2D27C395}"/>
              </a:ext>
            </a:extLst>
          </p:cNvPr>
          <p:cNvPicPr>
            <a:picLocks noChangeAspect="1"/>
          </p:cNvPicPr>
          <p:nvPr/>
        </p:nvPicPr>
        <p:blipFill>
          <a:blip r:embed="rId5"/>
          <a:stretch>
            <a:fillRect/>
          </a:stretch>
        </p:blipFill>
        <p:spPr>
          <a:xfrm>
            <a:off x="280869" y="5006104"/>
            <a:ext cx="11630263" cy="1540741"/>
          </a:xfrm>
          <a:prstGeom prst="rect">
            <a:avLst/>
          </a:prstGeom>
        </p:spPr>
      </p:pic>
    </p:spTree>
    <p:custDataLst>
      <p:tags r:id="rId1"/>
    </p:custDataLst>
    <p:extLst>
      <p:ext uri="{BB962C8B-B14F-4D97-AF65-F5344CB8AC3E}">
        <p14:creationId xmlns:p14="http://schemas.microsoft.com/office/powerpoint/2010/main" val="3624761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95538"/>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Uploading Images</a:t>
            </a:r>
            <a:endParaRPr lang="en-US" sz="4312" dirty="0">
              <a:solidFill>
                <a:srgbClr val="00B050"/>
              </a:solidFill>
            </a:endParaRPr>
          </a:p>
        </p:txBody>
      </p:sp>
      <p:pic>
        <p:nvPicPr>
          <p:cNvPr id="3" name="Picture 2">
            <a:extLst>
              <a:ext uri="{FF2B5EF4-FFF2-40B4-BE49-F238E27FC236}">
                <a16:creationId xmlns:a16="http://schemas.microsoft.com/office/drawing/2014/main" id="{CB1817DE-98B3-43F7-98DF-9E9C13FE6DD3}"/>
              </a:ext>
            </a:extLst>
          </p:cNvPr>
          <p:cNvPicPr>
            <a:picLocks noChangeAspect="1"/>
          </p:cNvPicPr>
          <p:nvPr/>
        </p:nvPicPr>
        <p:blipFill>
          <a:blip r:embed="rId4"/>
          <a:stretch>
            <a:fillRect/>
          </a:stretch>
        </p:blipFill>
        <p:spPr>
          <a:xfrm>
            <a:off x="24078" y="2134529"/>
            <a:ext cx="12143844" cy="2306443"/>
          </a:xfrm>
          <a:prstGeom prst="rect">
            <a:avLst/>
          </a:prstGeom>
        </p:spPr>
      </p:pic>
    </p:spTree>
    <p:custDataLst>
      <p:tags r:id="rId1"/>
    </p:custDataLst>
    <p:extLst>
      <p:ext uri="{BB962C8B-B14F-4D97-AF65-F5344CB8AC3E}">
        <p14:creationId xmlns:p14="http://schemas.microsoft.com/office/powerpoint/2010/main" val="178606452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057435"/>
            <a:ext cx="4930024" cy="4743138"/>
          </a:xfrm>
        </p:spPr>
        <p:txBody>
          <a:bodyPr/>
          <a:lstStyle/>
          <a:p>
            <a:r>
              <a:rPr lang="en-GB" dirty="0"/>
              <a:t>Demo:</a:t>
            </a:r>
            <a:br>
              <a:rPr lang="en-GB" dirty="0"/>
            </a:br>
            <a:r>
              <a:rPr lang="en-GB" dirty="0"/>
              <a:t> </a:t>
            </a:r>
            <a:br>
              <a:rPr lang="en-GB" dirty="0"/>
            </a:br>
            <a:r>
              <a:rPr lang="en-GB" dirty="0"/>
              <a:t>Creating </a:t>
            </a:r>
            <a:br>
              <a:rPr lang="en-GB" dirty="0"/>
            </a:br>
            <a:r>
              <a:rPr lang="en-GB" dirty="0"/>
              <a:t>Custom Vision</a:t>
            </a:r>
            <a:br>
              <a:rPr lang="en-GB" dirty="0"/>
            </a:br>
            <a:r>
              <a:rPr lang="en-GB" dirty="0"/>
              <a:t>Projects and Image</a:t>
            </a:r>
            <a:br>
              <a:rPr lang="en-GB" dirty="0"/>
            </a:br>
            <a:r>
              <a:rPr lang="en-GB" dirty="0"/>
              <a:t>Management</a:t>
            </a: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52153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13102"/>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Training the model</a:t>
            </a:r>
            <a:endParaRPr lang="en-US" sz="4312" dirty="0">
              <a:solidFill>
                <a:srgbClr val="00B050"/>
              </a:solidFill>
            </a:endParaRPr>
          </a:p>
        </p:txBody>
      </p:sp>
      <p:pic>
        <p:nvPicPr>
          <p:cNvPr id="3" name="Picture 2">
            <a:extLst>
              <a:ext uri="{FF2B5EF4-FFF2-40B4-BE49-F238E27FC236}">
                <a16:creationId xmlns:a16="http://schemas.microsoft.com/office/drawing/2014/main" id="{659543A7-786F-4A66-B6DE-DCC927C35904}"/>
              </a:ext>
            </a:extLst>
          </p:cNvPr>
          <p:cNvPicPr>
            <a:picLocks noChangeAspect="1"/>
          </p:cNvPicPr>
          <p:nvPr/>
        </p:nvPicPr>
        <p:blipFill>
          <a:blip r:embed="rId4"/>
          <a:stretch>
            <a:fillRect/>
          </a:stretch>
        </p:blipFill>
        <p:spPr>
          <a:xfrm>
            <a:off x="201497" y="2250858"/>
            <a:ext cx="11789006" cy="4281393"/>
          </a:xfrm>
          <a:prstGeom prst="rect">
            <a:avLst/>
          </a:prstGeom>
        </p:spPr>
      </p:pic>
    </p:spTree>
    <p:custDataLst>
      <p:tags r:id="rId1"/>
    </p:custDataLst>
    <p:extLst>
      <p:ext uri="{BB962C8B-B14F-4D97-AF65-F5344CB8AC3E}">
        <p14:creationId xmlns:p14="http://schemas.microsoft.com/office/powerpoint/2010/main" val="335173741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19193"/>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Making Predictions</a:t>
            </a:r>
            <a:endParaRPr lang="en-US" sz="4312" dirty="0">
              <a:solidFill>
                <a:srgbClr val="00B050"/>
              </a:solidFill>
            </a:endParaRPr>
          </a:p>
        </p:txBody>
      </p:sp>
      <p:pic>
        <p:nvPicPr>
          <p:cNvPr id="3" name="Picture 2">
            <a:extLst>
              <a:ext uri="{FF2B5EF4-FFF2-40B4-BE49-F238E27FC236}">
                <a16:creationId xmlns:a16="http://schemas.microsoft.com/office/drawing/2014/main" id="{695C75F4-C5D8-411A-A565-07223E1B31E3}"/>
              </a:ext>
            </a:extLst>
          </p:cNvPr>
          <p:cNvPicPr>
            <a:picLocks noChangeAspect="1"/>
          </p:cNvPicPr>
          <p:nvPr/>
        </p:nvPicPr>
        <p:blipFill>
          <a:blip r:embed="rId4"/>
          <a:stretch>
            <a:fillRect/>
          </a:stretch>
        </p:blipFill>
        <p:spPr>
          <a:xfrm>
            <a:off x="1" y="1887850"/>
            <a:ext cx="12192000" cy="4969665"/>
          </a:xfrm>
          <a:prstGeom prst="rect">
            <a:avLst/>
          </a:prstGeom>
        </p:spPr>
      </p:pic>
    </p:spTree>
    <p:custDataLst>
      <p:tags r:id="rId1"/>
    </p:custDataLst>
    <p:extLst>
      <p:ext uri="{BB962C8B-B14F-4D97-AF65-F5344CB8AC3E}">
        <p14:creationId xmlns:p14="http://schemas.microsoft.com/office/powerpoint/2010/main" val="26899350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731571"/>
            <a:ext cx="4930024" cy="5394867"/>
          </a:xfrm>
        </p:spPr>
        <p:txBody>
          <a:bodyPr/>
          <a:lstStyle/>
          <a:p>
            <a:r>
              <a:rPr lang="en-GB" dirty="0"/>
              <a:t>Demo:</a:t>
            </a:r>
            <a:br>
              <a:rPr lang="en-GB" dirty="0"/>
            </a:br>
            <a:r>
              <a:rPr lang="en-GB" dirty="0"/>
              <a:t> </a:t>
            </a:r>
            <a:br>
              <a:rPr lang="en-GB" dirty="0"/>
            </a:br>
            <a:r>
              <a:rPr lang="en-GB" dirty="0"/>
              <a:t>Training and </a:t>
            </a:r>
            <a:br>
              <a:rPr lang="en-GB" dirty="0"/>
            </a:br>
            <a:r>
              <a:rPr lang="en-GB" dirty="0"/>
              <a:t>Predicting a</a:t>
            </a:r>
            <a:br>
              <a:rPr lang="en-GB" dirty="0"/>
            </a:br>
            <a:r>
              <a:rPr lang="en-GB" dirty="0"/>
              <a:t>Custom Vision Model</a:t>
            </a:r>
            <a:br>
              <a:rPr lang="en-GB" dirty="0"/>
            </a:br>
            <a:br>
              <a:rPr lang="en-GB" dirty="0"/>
            </a:br>
            <a:endParaRPr lang="en-US" dirty="0"/>
          </a:p>
        </p:txBody>
      </p:sp>
      <p:sp>
        <p:nvSpPr>
          <p:cNvPr id="5" name="Picture Placeholder 4"/>
          <p:cNvSpPr>
            <a:spLocks noGrp="1"/>
          </p:cNvSpPr>
          <p:nvPr>
            <p:ph type="pic" sz="quarter" idx="10"/>
          </p:nvPr>
        </p:nvSpPr>
        <p:spPr/>
      </p:sp>
    </p:spTree>
    <p:custDataLst>
      <p:tags r:id="rId1"/>
    </p:custDataLst>
    <p:extLst>
      <p:ext uri="{BB962C8B-B14F-4D97-AF65-F5344CB8AC3E}">
        <p14:creationId xmlns:p14="http://schemas.microsoft.com/office/powerpoint/2010/main" val="109596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5089" y="2184047"/>
            <a:ext cx="7366569" cy="309772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indent="-504217" defTabSz="914367">
              <a:lnSpc>
                <a:spcPct val="100000"/>
              </a:lnSpc>
              <a:spcBef>
                <a:spcPts val="980"/>
              </a:spcBef>
              <a:buFont typeface="Arial" pitchFamily="34" charset="0"/>
              <a:buAutoNum type="arabicPeriod"/>
            </a:pPr>
            <a:r>
              <a:rPr lang="en-US" sz="3137" dirty="0">
                <a:solidFill>
                  <a:srgbClr val="002050"/>
                </a:solidFill>
                <a:latin typeface="Segoe UI Light"/>
              </a:rPr>
              <a:t>Cognitive Services Introduction</a:t>
            </a:r>
          </a:p>
          <a:p>
            <a:pPr marL="504217" indent="-504217" defTabSz="914367">
              <a:lnSpc>
                <a:spcPct val="100000"/>
              </a:lnSpc>
              <a:spcBef>
                <a:spcPts val="980"/>
              </a:spcBef>
              <a:buFont typeface="Arial" pitchFamily="34" charset="0"/>
              <a:buAutoNum type="arabicPeriod"/>
            </a:pPr>
            <a:r>
              <a:rPr lang="en-US" sz="3137" dirty="0">
                <a:solidFill>
                  <a:srgbClr val="002050"/>
                </a:solidFill>
                <a:latin typeface="Segoe UI Light"/>
              </a:rPr>
              <a:t>Custom Vision Overview</a:t>
            </a:r>
          </a:p>
          <a:p>
            <a:pPr marL="504217" indent="-504217" defTabSz="914367">
              <a:lnSpc>
                <a:spcPct val="100000"/>
              </a:lnSpc>
              <a:spcBef>
                <a:spcPts val="980"/>
              </a:spcBef>
              <a:buFont typeface="Arial" pitchFamily="34" charset="0"/>
              <a:buAutoNum type="arabicPeriod"/>
            </a:pPr>
            <a:r>
              <a:rPr lang="en-US" sz="3137" dirty="0">
                <a:solidFill>
                  <a:srgbClr val="002050"/>
                </a:solidFill>
                <a:latin typeface="Segoe UI Light"/>
              </a:rPr>
              <a:t>Custom Vision APIs</a:t>
            </a:r>
          </a:p>
          <a:p>
            <a:pPr marL="504217" indent="-504217" defTabSz="914367">
              <a:lnSpc>
                <a:spcPct val="100000"/>
              </a:lnSpc>
              <a:spcBef>
                <a:spcPts val="980"/>
              </a:spcBef>
              <a:buFont typeface="Arial" pitchFamily="34" charset="0"/>
              <a:buAutoNum type="arabicPeriod"/>
            </a:pPr>
            <a:r>
              <a:rPr lang="en-US" sz="3137" dirty="0">
                <a:solidFill>
                  <a:srgbClr val="002050"/>
                </a:solidFill>
                <a:latin typeface="Segoe UI Light"/>
              </a:rPr>
              <a:t>Creating Custom Vision Solution</a:t>
            </a:r>
          </a:p>
          <a:p>
            <a:pPr marL="504217" indent="-504217" defTabSz="914367">
              <a:lnSpc>
                <a:spcPct val="100000"/>
              </a:lnSpc>
              <a:spcBef>
                <a:spcPts val="980"/>
              </a:spcBef>
              <a:buFont typeface="Arial" pitchFamily="34" charset="0"/>
              <a:buAutoNum type="arabicPeriod"/>
            </a:pPr>
            <a:endParaRPr lang="en-US" sz="3137" dirty="0">
              <a:solidFill>
                <a:srgbClr val="002050"/>
              </a:solidFill>
              <a:latin typeface="Segoe UI Light"/>
            </a:endParaRPr>
          </a:p>
        </p:txBody>
      </p:sp>
      <p:sp>
        <p:nvSpPr>
          <p:cNvPr id="7" name="Title 1"/>
          <p:cNvSpPr txBox="1">
            <a:spLocks/>
          </p:cNvSpPr>
          <p:nvPr/>
        </p:nvSpPr>
        <p:spPr>
          <a:xfrm>
            <a:off x="0" y="1330429"/>
            <a:ext cx="7634720" cy="155214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5294" spc="-100" dirty="0">
                <a:solidFill>
                  <a:srgbClr val="005AA1"/>
                </a:solidFill>
                <a:latin typeface="Segoe UI Light"/>
              </a:rPr>
              <a:t>Agenda</a:t>
            </a:r>
            <a:endParaRPr lang="en-US" sz="4705" spc="-100" dirty="0">
              <a:solidFill>
                <a:srgbClr val="005AA1"/>
              </a:solidFill>
              <a:latin typeface="Segoe UI Ligh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712100" y="487"/>
            <a:ext cx="4479901" cy="6857027"/>
          </a:xfrm>
          <a:prstGeom prst="rect">
            <a:avLst/>
          </a:prstGeom>
        </p:spPr>
      </p:pic>
    </p:spTree>
    <p:custDataLst>
      <p:tags r:id="rId1"/>
    </p:custDataLst>
    <p:extLst>
      <p:ext uri="{BB962C8B-B14F-4D97-AF65-F5344CB8AC3E}">
        <p14:creationId xmlns:p14="http://schemas.microsoft.com/office/powerpoint/2010/main" val="26772410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19193"/>
            <a:ext cx="8209332" cy="82461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Performing Object Detection</a:t>
            </a:r>
            <a:endParaRPr lang="en-US" sz="4312" dirty="0">
              <a:solidFill>
                <a:srgbClr val="00B050"/>
              </a:solidFill>
            </a:endParaRPr>
          </a:p>
        </p:txBody>
      </p:sp>
      <p:pic>
        <p:nvPicPr>
          <p:cNvPr id="4" name="Picture 3">
            <a:extLst>
              <a:ext uri="{FF2B5EF4-FFF2-40B4-BE49-F238E27FC236}">
                <a16:creationId xmlns:a16="http://schemas.microsoft.com/office/drawing/2014/main" id="{EC55BE87-5E05-46BF-81FD-EC99673FC2D6}"/>
              </a:ext>
            </a:extLst>
          </p:cNvPr>
          <p:cNvPicPr>
            <a:picLocks noChangeAspect="1"/>
          </p:cNvPicPr>
          <p:nvPr/>
        </p:nvPicPr>
        <p:blipFill rotWithShape="1">
          <a:blip r:embed="rId4"/>
          <a:srcRect r="15197"/>
          <a:stretch/>
        </p:blipFill>
        <p:spPr>
          <a:xfrm>
            <a:off x="474516" y="1889298"/>
            <a:ext cx="9023440" cy="1330640"/>
          </a:xfrm>
          <a:prstGeom prst="rect">
            <a:avLst/>
          </a:prstGeom>
        </p:spPr>
      </p:pic>
      <p:pic>
        <p:nvPicPr>
          <p:cNvPr id="5" name="Picture 4">
            <a:extLst>
              <a:ext uri="{FF2B5EF4-FFF2-40B4-BE49-F238E27FC236}">
                <a16:creationId xmlns:a16="http://schemas.microsoft.com/office/drawing/2014/main" id="{EE7ACA44-D089-4AC8-94A9-8FBC7E2F15B1}"/>
              </a:ext>
            </a:extLst>
          </p:cNvPr>
          <p:cNvPicPr>
            <a:picLocks noChangeAspect="1"/>
          </p:cNvPicPr>
          <p:nvPr/>
        </p:nvPicPr>
        <p:blipFill>
          <a:blip r:embed="rId5"/>
          <a:stretch>
            <a:fillRect/>
          </a:stretch>
        </p:blipFill>
        <p:spPr>
          <a:xfrm>
            <a:off x="474516" y="3365433"/>
            <a:ext cx="9023440" cy="3315056"/>
          </a:xfrm>
          <a:prstGeom prst="rect">
            <a:avLst/>
          </a:prstGeom>
        </p:spPr>
      </p:pic>
    </p:spTree>
    <p:custDataLst>
      <p:tags r:id="rId1"/>
    </p:custDataLst>
    <p:extLst>
      <p:ext uri="{BB962C8B-B14F-4D97-AF65-F5344CB8AC3E}">
        <p14:creationId xmlns:p14="http://schemas.microsoft.com/office/powerpoint/2010/main" val="24722071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0068" y="5805014"/>
            <a:ext cx="11621682" cy="395261"/>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solidFill>
                  <a:srgbClr val="505050"/>
                </a:solidFill>
                <a:latin typeface="Segoe UI"/>
                <a:cs typeface="Segoe UI" pitchFamily="34" charset="0"/>
              </a:rPr>
              <a:t>© 2018 Microsoft Corporation. All rights reserved.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invGray">
          <a:xfrm>
            <a:off x="459588" y="3144878"/>
            <a:ext cx="3288833" cy="70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529E5A2-5CA4-47C8-AE3C-4F2F87EFB220}"/>
              </a:ext>
            </a:extLst>
          </p:cNvPr>
          <p:cNvSpPr txBox="1"/>
          <p:nvPr/>
        </p:nvSpPr>
        <p:spPr>
          <a:xfrm>
            <a:off x="4111136" y="108225"/>
            <a:ext cx="8325069" cy="1526735"/>
          </a:xfrm>
          <a:prstGeom prst="rect">
            <a:avLst/>
          </a:prstGeom>
          <a:noFill/>
        </p:spPr>
        <p:txBody>
          <a:bodyPr wrap="square" lIns="179285" tIns="143428" rIns="179285" bIns="143428" rtlCol="0">
            <a:spAutoFit/>
          </a:bodyPr>
          <a:lstStyle/>
          <a:p>
            <a:pPr>
              <a:lnSpc>
                <a:spcPct val="90000"/>
              </a:lnSpc>
              <a:spcAft>
                <a:spcPts val="588"/>
              </a:spcAft>
              <a:defRPr/>
            </a:pPr>
            <a:r>
              <a:rPr lang="en-GB" sz="2353" dirty="0">
                <a:solidFill>
                  <a:srgbClr val="002050"/>
                </a:solidFill>
                <a:latin typeface="Segoe UI"/>
              </a:rPr>
              <a:t>Try out labs on all of these technologies at</a:t>
            </a:r>
          </a:p>
          <a:p>
            <a:pPr>
              <a:lnSpc>
                <a:spcPct val="90000"/>
              </a:lnSpc>
              <a:spcAft>
                <a:spcPts val="588"/>
              </a:spcAft>
              <a:defRPr/>
            </a:pPr>
            <a:endParaRPr lang="en-GB" sz="2353" dirty="0">
              <a:solidFill>
                <a:srgbClr val="002050"/>
              </a:solidFill>
              <a:latin typeface="Segoe UI"/>
            </a:endParaRPr>
          </a:p>
          <a:p>
            <a:pPr>
              <a:lnSpc>
                <a:spcPct val="90000"/>
              </a:lnSpc>
              <a:spcAft>
                <a:spcPts val="588"/>
              </a:spcAft>
              <a:defRPr/>
            </a:pPr>
            <a:r>
              <a:rPr lang="en-GB" sz="3137" dirty="0">
                <a:solidFill>
                  <a:srgbClr val="002050"/>
                </a:solidFill>
                <a:latin typeface="Segoe UI"/>
              </a:rPr>
              <a:t>https://azure.github.io/LearnAI-Bootcamp/</a:t>
            </a:r>
            <a:endParaRPr lang="en-GB" sz="2353" dirty="0">
              <a:solidFill>
                <a:srgbClr val="002050"/>
              </a:solidFill>
              <a:latin typeface="Segoe UI"/>
            </a:endParaRPr>
          </a:p>
        </p:txBody>
      </p:sp>
      <p:pic>
        <p:nvPicPr>
          <p:cNvPr id="3" name="Picture 2">
            <a:extLst>
              <a:ext uri="{FF2B5EF4-FFF2-40B4-BE49-F238E27FC236}">
                <a16:creationId xmlns:a16="http://schemas.microsoft.com/office/drawing/2014/main" id="{7C7F41D5-B9BD-494E-B175-AB9363FAD58D}"/>
              </a:ext>
            </a:extLst>
          </p:cNvPr>
          <p:cNvPicPr>
            <a:picLocks noChangeAspect="1"/>
          </p:cNvPicPr>
          <p:nvPr/>
        </p:nvPicPr>
        <p:blipFill>
          <a:blip r:embed="rId5"/>
          <a:stretch>
            <a:fillRect/>
          </a:stretch>
        </p:blipFill>
        <p:spPr>
          <a:xfrm>
            <a:off x="4305004" y="1684358"/>
            <a:ext cx="7890464" cy="5173156"/>
          </a:xfrm>
          <a:prstGeom prst="rect">
            <a:avLst/>
          </a:prstGeom>
        </p:spPr>
      </p:pic>
    </p:spTree>
    <p:custDataLst>
      <p:tags r:id="rId1"/>
    </p:custDataLst>
    <p:extLst>
      <p:ext uri="{BB962C8B-B14F-4D97-AF65-F5344CB8AC3E}">
        <p14:creationId xmlns:p14="http://schemas.microsoft.com/office/powerpoint/2010/main" val="11588936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66" y="487"/>
            <a:ext cx="12615443" cy="6857027"/>
          </a:xfrm>
          <a:prstGeom prst="rect">
            <a:avLst/>
          </a:prstGeom>
          <a:noFill/>
          <a:ln>
            <a:noFill/>
          </a:ln>
        </p:spPr>
      </p:pic>
      <p:sp>
        <p:nvSpPr>
          <p:cNvPr id="7" name="Rectangle 6"/>
          <p:cNvSpPr/>
          <p:nvPr/>
        </p:nvSpPr>
        <p:spPr bwMode="ltGray">
          <a:xfrm>
            <a:off x="259521" y="291945"/>
            <a:ext cx="5377786" cy="626355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3927" fontAlgn="base">
              <a:lnSpc>
                <a:spcPct val="90000"/>
              </a:lnSpc>
              <a:spcBef>
                <a:spcPct val="0"/>
              </a:spcBef>
              <a:spcAft>
                <a:spcPct val="0"/>
              </a:spcAft>
              <a:defRPr/>
            </a:pPr>
            <a:endParaRPr lang="en-US" sz="3137" kern="0" dirty="0">
              <a:solidFill>
                <a:srgbClr val="FFFF00"/>
              </a:solidFill>
              <a:latin typeface="Segoe UI"/>
              <a:ea typeface="Segoe UI" pitchFamily="34" charset="0"/>
              <a:cs typeface="Segoe UI" pitchFamily="34" charset="0"/>
            </a:endParaRPr>
          </a:p>
          <a:p>
            <a:pPr defTabSz="913927" fontAlgn="base">
              <a:lnSpc>
                <a:spcPct val="90000"/>
              </a:lnSpc>
              <a:spcBef>
                <a:spcPct val="0"/>
              </a:spcBef>
              <a:spcAft>
                <a:spcPct val="0"/>
              </a:spcAft>
              <a:defRPr/>
            </a:pPr>
            <a:r>
              <a:rPr lang="en-US" sz="3137" kern="0" dirty="0">
                <a:solidFill>
                  <a:srgbClr val="FFFF00"/>
                </a:solidFill>
                <a:latin typeface="Segoe UI"/>
                <a:ea typeface="Segoe UI" pitchFamily="34" charset="0"/>
                <a:cs typeface="Segoe UI" pitchFamily="34" charset="0"/>
              </a:rPr>
              <a:t>Modifying a Custom Vision Solution</a:t>
            </a:r>
          </a:p>
        </p:txBody>
      </p:sp>
      <p:sp>
        <p:nvSpPr>
          <p:cNvPr id="17" name="Title 16"/>
          <p:cNvSpPr>
            <a:spLocks noGrp="1"/>
          </p:cNvSpPr>
          <p:nvPr>
            <p:ph type="title"/>
          </p:nvPr>
        </p:nvSpPr>
        <p:spPr/>
        <p:txBody>
          <a:bodyPr>
            <a:normAutofit fontScale="90000"/>
          </a:bodyPr>
          <a:lstStyle/>
          <a:p>
            <a:r>
              <a:rPr lang="en-US" dirty="0"/>
              <a:t>Lab 2:</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140439" y="469529"/>
            <a:ext cx="1595539" cy="34059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928" y="6147817"/>
            <a:ext cx="1889809" cy="434734"/>
          </a:xfrm>
          <a:prstGeom prst="rect">
            <a:avLst/>
          </a:prstGeom>
        </p:spPr>
      </p:pic>
    </p:spTree>
    <p:custDataLst>
      <p:tags r:id="rId1"/>
    </p:custDataLst>
    <p:extLst>
      <p:ext uri="{BB962C8B-B14F-4D97-AF65-F5344CB8AC3E}">
        <p14:creationId xmlns:p14="http://schemas.microsoft.com/office/powerpoint/2010/main" val="79483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866" y="487"/>
            <a:ext cx="12615443" cy="6857027"/>
          </a:xfrm>
          <a:prstGeom prst="rect">
            <a:avLst/>
          </a:prstGeom>
          <a:noFill/>
          <a:ln>
            <a:noFill/>
          </a:ln>
        </p:spPr>
      </p:pic>
      <p:sp>
        <p:nvSpPr>
          <p:cNvPr id="7" name="Rectangle 6"/>
          <p:cNvSpPr/>
          <p:nvPr/>
        </p:nvSpPr>
        <p:spPr bwMode="ltGray">
          <a:xfrm>
            <a:off x="259521" y="291945"/>
            <a:ext cx="5377786" cy="626355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3927" fontAlgn="base">
              <a:lnSpc>
                <a:spcPct val="90000"/>
              </a:lnSpc>
              <a:spcBef>
                <a:spcPct val="0"/>
              </a:spcBef>
              <a:spcAft>
                <a:spcPct val="0"/>
              </a:spcAft>
              <a:defRPr/>
            </a:pPr>
            <a:endParaRPr lang="en-US" sz="3137" kern="0" dirty="0">
              <a:solidFill>
                <a:srgbClr val="FFFF00"/>
              </a:solidFill>
              <a:latin typeface="Segoe UI"/>
              <a:ea typeface="Segoe UI" pitchFamily="34" charset="0"/>
              <a:cs typeface="Segoe UI" pitchFamily="34" charset="0"/>
            </a:endParaRPr>
          </a:p>
          <a:p>
            <a:pPr defTabSz="913927" fontAlgn="base">
              <a:lnSpc>
                <a:spcPct val="90000"/>
              </a:lnSpc>
              <a:spcBef>
                <a:spcPct val="0"/>
              </a:spcBef>
              <a:spcAft>
                <a:spcPct val="0"/>
              </a:spcAft>
              <a:defRPr/>
            </a:pPr>
            <a:r>
              <a:rPr lang="en-US" sz="3137" kern="0" dirty="0">
                <a:solidFill>
                  <a:srgbClr val="FFFF00"/>
                </a:solidFill>
                <a:latin typeface="Segoe UI"/>
                <a:ea typeface="Segoe UI" pitchFamily="34" charset="0"/>
                <a:cs typeface="Segoe UI" pitchFamily="34" charset="0"/>
              </a:rPr>
              <a:t>(if time permits)</a:t>
            </a:r>
          </a:p>
          <a:p>
            <a:pPr defTabSz="913927" fontAlgn="base">
              <a:lnSpc>
                <a:spcPct val="90000"/>
              </a:lnSpc>
              <a:spcBef>
                <a:spcPct val="0"/>
              </a:spcBef>
              <a:spcAft>
                <a:spcPct val="0"/>
              </a:spcAft>
              <a:defRPr/>
            </a:pPr>
            <a:r>
              <a:rPr lang="en-US" sz="3137" kern="0" dirty="0">
                <a:solidFill>
                  <a:srgbClr val="FFFF00"/>
                </a:solidFill>
                <a:latin typeface="Segoe UI"/>
                <a:ea typeface="Segoe UI" pitchFamily="34" charset="0"/>
                <a:cs typeface="Segoe UI" pitchFamily="34" charset="0"/>
              </a:rPr>
              <a:t>Modifying a Custom Vision Solution</a:t>
            </a:r>
          </a:p>
        </p:txBody>
      </p:sp>
      <p:sp>
        <p:nvSpPr>
          <p:cNvPr id="17" name="Title 16"/>
          <p:cNvSpPr>
            <a:spLocks noGrp="1"/>
          </p:cNvSpPr>
          <p:nvPr>
            <p:ph type="title"/>
          </p:nvPr>
        </p:nvSpPr>
        <p:spPr/>
        <p:txBody>
          <a:bodyPr>
            <a:normAutofit fontScale="90000"/>
          </a:bodyPr>
          <a:lstStyle/>
          <a:p>
            <a:r>
              <a:rPr lang="en-US" dirty="0"/>
              <a:t>Lab 3:</a:t>
            </a:r>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bwMode="invGray">
          <a:xfrm>
            <a:off x="10140439" y="469529"/>
            <a:ext cx="1595539" cy="340592"/>
          </a:xfrm>
          <a:prstGeom prst="rect">
            <a:avLst/>
          </a:prstGeom>
          <a:noFill/>
          <a:ln>
            <a:noFill/>
          </a:ln>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928" y="6147817"/>
            <a:ext cx="1889809" cy="434734"/>
          </a:xfrm>
          <a:prstGeom prst="rect">
            <a:avLst/>
          </a:prstGeom>
        </p:spPr>
      </p:pic>
    </p:spTree>
    <p:custDataLst>
      <p:tags r:id="rId1"/>
    </p:custDataLst>
    <p:extLst>
      <p:ext uri="{BB962C8B-B14F-4D97-AF65-F5344CB8AC3E}">
        <p14:creationId xmlns:p14="http://schemas.microsoft.com/office/powerpoint/2010/main" val="147858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1158629"/>
          </a:xfrm>
        </p:spPr>
        <p:txBody>
          <a:bodyPr/>
          <a:lstStyle/>
          <a:p>
            <a:r>
              <a:rPr lang="en-GB" dirty="0"/>
              <a:t>Conclusion</a:t>
            </a:r>
          </a:p>
        </p:txBody>
      </p:sp>
    </p:spTree>
    <p:custDataLst>
      <p:tags r:id="rId1"/>
    </p:custDataLst>
    <p:extLst>
      <p:ext uri="{BB962C8B-B14F-4D97-AF65-F5344CB8AC3E}">
        <p14:creationId xmlns:p14="http://schemas.microsoft.com/office/powerpoint/2010/main" val="24997135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556553" y="1782663"/>
            <a:ext cx="3144829" cy="3590543"/>
          </a:xfrm>
          <a:prstGeom prst="rect">
            <a:avLst/>
          </a:prstGeom>
        </p:spPr>
        <p:txBody>
          <a:bodyPr wrap="square">
            <a:spAutoFit/>
          </a:bodyPr>
          <a:lstStyle/>
          <a:p>
            <a:pPr defTabSz="914225">
              <a:spcAft>
                <a:spcPts val="1175"/>
              </a:spcAft>
              <a:defRPr/>
            </a:pPr>
            <a:r>
              <a:rPr lang="en-US" altLang="en-US" sz="4902" kern="0" dirty="0">
                <a:solidFill>
                  <a:sysClr val="windowText" lastClr="000000"/>
                </a:solidFill>
                <a:latin typeface="Segoe UI Light"/>
              </a:rPr>
              <a:t>Microsoft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Cognitive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Services</a:t>
            </a:r>
          </a:p>
          <a:p>
            <a:pPr defTabSz="914225">
              <a:spcAft>
                <a:spcPts val="1175"/>
              </a:spcAft>
              <a:defRPr/>
            </a:pPr>
            <a:r>
              <a:rPr lang="en-US" sz="3529" kern="0" dirty="0">
                <a:gradFill>
                  <a:gsLst>
                    <a:gs pos="0">
                      <a:srgbClr val="008272"/>
                    </a:gs>
                    <a:gs pos="100000">
                      <a:srgbClr val="008272"/>
                    </a:gs>
                  </a:gsLst>
                  <a:lin ang="5400000" scaled="0"/>
                </a:gradFill>
                <a:latin typeface="Segoe UI Light"/>
              </a:rPr>
              <a:t>Give your apps </a:t>
            </a:r>
            <a:br>
              <a:rPr lang="en-US" sz="3529" kern="0" dirty="0">
                <a:gradFill>
                  <a:gsLst>
                    <a:gs pos="0">
                      <a:srgbClr val="008272"/>
                    </a:gs>
                    <a:gs pos="100000">
                      <a:srgbClr val="008272"/>
                    </a:gs>
                  </a:gsLst>
                  <a:lin ang="5400000" scaled="0"/>
                </a:gradFill>
                <a:latin typeface="Segoe UI Light"/>
              </a:rPr>
            </a:br>
            <a:r>
              <a:rPr lang="en-US" sz="3529" kern="0" dirty="0">
                <a:gradFill>
                  <a:gsLst>
                    <a:gs pos="0">
                      <a:srgbClr val="008272"/>
                    </a:gs>
                    <a:gs pos="100000">
                      <a:srgbClr val="008272"/>
                    </a:gs>
                  </a:gsLst>
                  <a:lin ang="5400000" scaled="0"/>
                </a:gradFill>
                <a:latin typeface="Segoe UI Light"/>
              </a:rPr>
              <a:t>a human side</a:t>
            </a:r>
          </a:p>
        </p:txBody>
      </p:sp>
      <p:sp>
        <p:nvSpPr>
          <p:cNvPr id="6" name="TextBox 5"/>
          <p:cNvSpPr txBox="1"/>
          <p:nvPr/>
        </p:nvSpPr>
        <p:spPr>
          <a:xfrm>
            <a:off x="6277847" y="949998"/>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961" kern="0" dirty="0">
                <a:solidFill>
                  <a:srgbClr val="FFFFFF"/>
                </a:solidFill>
                <a:latin typeface="Segoe UI Light"/>
              </a:rPr>
              <a:t>From faces to feelings, allow your </a:t>
            </a:r>
            <a:br>
              <a:rPr lang="en-US" sz="1961" kern="0" dirty="0">
                <a:solidFill>
                  <a:srgbClr val="FFFFFF"/>
                </a:solidFill>
                <a:latin typeface="Segoe UI Light"/>
              </a:rPr>
            </a:br>
            <a:r>
              <a:rPr lang="en-US" sz="1961" kern="0" dirty="0">
                <a:solidFill>
                  <a:srgbClr val="FFFFFF"/>
                </a:solidFill>
                <a:latin typeface="Segoe UI Light"/>
              </a:rPr>
              <a:t>apps to understand images and video</a:t>
            </a:r>
          </a:p>
        </p:txBody>
      </p:sp>
      <p:sp>
        <p:nvSpPr>
          <p:cNvPr id="7" name="TextBox 6"/>
          <p:cNvSpPr txBox="1"/>
          <p:nvPr/>
        </p:nvSpPr>
        <p:spPr>
          <a:xfrm>
            <a:off x="6277847" y="2095262"/>
            <a:ext cx="5495511"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961" kern="0" dirty="0">
                <a:solidFill>
                  <a:srgbClr val="FFFFFF"/>
                </a:solidFill>
                <a:latin typeface="Segoe UI Light"/>
              </a:rPr>
              <a:t>Hear and speak to your users by filtering noise, identifying speakers, and understanding intent</a:t>
            </a:r>
          </a:p>
        </p:txBody>
      </p:sp>
      <p:sp>
        <p:nvSpPr>
          <p:cNvPr id="8" name="TextBox 7"/>
          <p:cNvSpPr txBox="1"/>
          <p:nvPr/>
        </p:nvSpPr>
        <p:spPr>
          <a:xfrm>
            <a:off x="6277848" y="3240525"/>
            <a:ext cx="4225574"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961" kern="0" dirty="0">
                <a:solidFill>
                  <a:srgbClr val="FFFFFF"/>
                </a:solidFill>
                <a:latin typeface="Segoe UI Light"/>
              </a:rPr>
              <a:t>Process text and learn how to recognize what users want</a:t>
            </a:r>
          </a:p>
        </p:txBody>
      </p:sp>
      <p:sp>
        <p:nvSpPr>
          <p:cNvPr id="9" name="TextBox 8"/>
          <p:cNvSpPr txBox="1"/>
          <p:nvPr/>
        </p:nvSpPr>
        <p:spPr>
          <a:xfrm>
            <a:off x="6277847" y="4385789"/>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961" kern="0" dirty="0">
                <a:solidFill>
                  <a:srgbClr val="FFFFFF"/>
                </a:solidFill>
                <a:latin typeface="Segoe UI Light"/>
              </a:rPr>
              <a:t>Tap into rich knowledge amassed from </a:t>
            </a:r>
            <a:br>
              <a:rPr lang="en-US" sz="1961" kern="0" dirty="0">
                <a:solidFill>
                  <a:srgbClr val="FFFFFF"/>
                </a:solidFill>
                <a:latin typeface="Segoe UI Light"/>
              </a:rPr>
            </a:br>
            <a:r>
              <a:rPr lang="en-US" sz="1961" kern="0" dirty="0">
                <a:solidFill>
                  <a:srgbClr val="FFFFFF"/>
                </a:solidFill>
                <a:latin typeface="Segoe UI Light"/>
              </a:rPr>
              <a:t>the web, academia, or your own data</a:t>
            </a:r>
          </a:p>
        </p:txBody>
      </p:sp>
      <p:sp>
        <p:nvSpPr>
          <p:cNvPr id="10" name="TextBox 9"/>
          <p:cNvSpPr txBox="1"/>
          <p:nvPr/>
        </p:nvSpPr>
        <p:spPr>
          <a:xfrm>
            <a:off x="6277848" y="5531050"/>
            <a:ext cx="5271403" cy="1274087"/>
          </a:xfrm>
          <a:prstGeom prst="rect">
            <a:avLst/>
          </a:prstGeom>
          <a:noFill/>
        </p:spPr>
        <p:txBody>
          <a:bodyPr wrap="square" lIns="182854" tIns="146284" rIns="91427"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961" kern="0" dirty="0">
                <a:solidFill>
                  <a:srgbClr val="FFFFFF"/>
                </a:solidFill>
                <a:latin typeface="Segoe UI Light"/>
              </a:rPr>
              <a:t>Access billions of web pages, images, videos, and news with the power of Bing APIs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spTree>
    <p:custDataLst>
      <p:tags r:id="rId1"/>
    </p:custDataLst>
    <p:extLst>
      <p:ext uri="{BB962C8B-B14F-4D97-AF65-F5344CB8AC3E}">
        <p14:creationId xmlns:p14="http://schemas.microsoft.com/office/powerpoint/2010/main" val="3073855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34" name="Group 33"/>
          <p:cNvGrpSpPr/>
          <p:nvPr/>
        </p:nvGrpSpPr>
        <p:grpSpPr>
          <a:xfrm>
            <a:off x="450256" y="3624169"/>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0256" y="4337530"/>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Video</a:t>
              </a:r>
            </a:p>
          </p:txBody>
        </p:sp>
      </p:grpSp>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sz="1800" kern="0">
              <a:solidFill>
                <a:prstClr val="black"/>
              </a:solidFill>
              <a:latin typeface="Segoe UI"/>
            </a:endParaRPr>
          </a:p>
        </p:txBody>
      </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96" name="Rectangle 9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529" dirty="0">
                <a:solidFill>
                  <a:srgbClr val="FFFFFF"/>
                </a:solidFill>
                <a:latin typeface="Segoe UI"/>
              </a:rPr>
              <a:t>Cognitive Services – Vision APIs</a:t>
            </a:r>
            <a:endParaRPr lang="en-US" sz="3333" b="1" kern="0" dirty="0">
              <a:solidFill>
                <a:srgbClr val="FFFFFF"/>
              </a:solidFill>
              <a:latin typeface="Segoe UI Light"/>
            </a:endParaRPr>
          </a:p>
        </p:txBody>
      </p:sp>
      <p:sp>
        <p:nvSpPr>
          <p:cNvPr id="126" name="Rectangle 125"/>
          <p:cNvSpPr/>
          <p:nvPr/>
        </p:nvSpPr>
        <p:spPr>
          <a:xfrm>
            <a:off x="269241" y="2004605"/>
            <a:ext cx="250206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a:defRPr/>
            </a:pPr>
            <a:endParaRPr lang="en-US" sz="1078" kern="0" dirty="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2AB14589-8108-49D6-BEE9-793BC26398AE}"/>
              </a:ext>
            </a:extLst>
          </p:cNvPr>
          <p:cNvGrpSpPr/>
          <p:nvPr/>
        </p:nvGrpSpPr>
        <p:grpSpPr>
          <a:xfrm>
            <a:off x="466592" y="5077253"/>
            <a:ext cx="2099966" cy="627407"/>
            <a:chOff x="6827776" y="3192468"/>
            <a:chExt cx="2459933" cy="533401"/>
          </a:xfrm>
          <a:solidFill>
            <a:srgbClr val="0070C0"/>
          </a:solidFill>
        </p:grpSpPr>
        <p:sp>
          <p:nvSpPr>
            <p:cNvPr id="38" name="Flowchart: Process 8">
              <a:extLst>
                <a:ext uri="{FF2B5EF4-FFF2-40B4-BE49-F238E27FC236}">
                  <a16:creationId xmlns:a16="http://schemas.microsoft.com/office/drawing/2014/main" id="{819B28CB-C688-468C-8FE2-0EDBC39DE7F8}"/>
                </a:ext>
              </a:extLst>
            </p:cNvPr>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solidFill>
                  <a:srgbClr val="FFFFFF"/>
                </a:solidFill>
                <a:latin typeface="Segoe UI 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391F011-1A69-4E4D-BD24-166F79DC5943}"/>
                </a:ext>
              </a:extLst>
            </p:cNvPr>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solidFill>
                    <a:srgbClr val="FFFFFF"/>
                  </a:solidFill>
                  <a:latin typeface="Segoe UI Light"/>
                </a:rPr>
                <a:t>Custom Vision</a:t>
              </a:r>
            </a:p>
          </p:txBody>
        </p:sp>
      </p:grpSp>
      <p:grpSp>
        <p:nvGrpSpPr>
          <p:cNvPr id="43" name="Group 42">
            <a:extLst>
              <a:ext uri="{FF2B5EF4-FFF2-40B4-BE49-F238E27FC236}">
                <a16:creationId xmlns:a16="http://schemas.microsoft.com/office/drawing/2014/main" id="{BE5D5105-3E44-4ECC-A25E-51545D24F43B}"/>
              </a:ext>
            </a:extLst>
          </p:cNvPr>
          <p:cNvGrpSpPr/>
          <p:nvPr/>
        </p:nvGrpSpPr>
        <p:grpSpPr>
          <a:xfrm>
            <a:off x="452601" y="2868388"/>
            <a:ext cx="2098974" cy="627407"/>
            <a:chOff x="6827777" y="4411662"/>
            <a:chExt cx="2459932" cy="533400"/>
          </a:xfrm>
          <a:solidFill>
            <a:schemeClr val="tx1"/>
          </a:solidFill>
        </p:grpSpPr>
        <p:sp>
          <p:nvSpPr>
            <p:cNvPr id="44" name="Flowchart: Process 8">
              <a:extLst>
                <a:ext uri="{FF2B5EF4-FFF2-40B4-BE49-F238E27FC236}">
                  <a16:creationId xmlns:a16="http://schemas.microsoft.com/office/drawing/2014/main" id="{F6E1AB3C-3AE2-4B46-8703-C19034A43B3E}"/>
                </a:ext>
              </a:extLst>
            </p:cNvPr>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8B471E61-661E-47D0-912B-774C595982A0}"/>
                </a:ext>
              </a:extLst>
            </p:cNvPr>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Computer Vision</a:t>
              </a:r>
            </a:p>
          </p:txBody>
        </p:sp>
      </p:grpSp>
      <p:pic>
        <p:nvPicPr>
          <p:cNvPr id="4" name="Picture 3">
            <a:extLst>
              <a:ext uri="{FF2B5EF4-FFF2-40B4-BE49-F238E27FC236}">
                <a16:creationId xmlns:a16="http://schemas.microsoft.com/office/drawing/2014/main" id="{79D79A0E-D1D8-4A49-A27C-7F0FD7947227}"/>
              </a:ext>
            </a:extLst>
          </p:cNvPr>
          <p:cNvPicPr>
            <a:picLocks noChangeAspect="1"/>
          </p:cNvPicPr>
          <p:nvPr/>
        </p:nvPicPr>
        <p:blipFill>
          <a:blip r:embed="rId4"/>
          <a:stretch>
            <a:fillRect/>
          </a:stretch>
        </p:blipFill>
        <p:spPr>
          <a:xfrm>
            <a:off x="2857418" y="2353945"/>
            <a:ext cx="4355636" cy="3712716"/>
          </a:xfrm>
          <a:prstGeom prst="rect">
            <a:avLst/>
          </a:prstGeom>
        </p:spPr>
      </p:pic>
      <p:pic>
        <p:nvPicPr>
          <p:cNvPr id="5" name="Picture 4">
            <a:extLst>
              <a:ext uri="{FF2B5EF4-FFF2-40B4-BE49-F238E27FC236}">
                <a16:creationId xmlns:a16="http://schemas.microsoft.com/office/drawing/2014/main" id="{7EA47C9F-5AC9-4CBD-9EFD-F552D8A8203A}"/>
              </a:ext>
            </a:extLst>
          </p:cNvPr>
          <p:cNvPicPr>
            <a:picLocks noChangeAspect="1"/>
          </p:cNvPicPr>
          <p:nvPr/>
        </p:nvPicPr>
        <p:blipFill>
          <a:blip r:embed="rId5"/>
          <a:stretch>
            <a:fillRect/>
          </a:stretch>
        </p:blipFill>
        <p:spPr>
          <a:xfrm>
            <a:off x="7299170" y="2361368"/>
            <a:ext cx="4828361" cy="3725554"/>
          </a:xfrm>
          <a:prstGeom prst="rect">
            <a:avLst/>
          </a:prstGeom>
        </p:spPr>
      </p:pic>
      <p:sp>
        <p:nvSpPr>
          <p:cNvPr id="3" name="Title 2">
            <a:extLst>
              <a:ext uri="{FF2B5EF4-FFF2-40B4-BE49-F238E27FC236}">
                <a16:creationId xmlns:a16="http://schemas.microsoft.com/office/drawing/2014/main" id="{42381F6D-E26A-4AE7-9409-3732E743D683}"/>
              </a:ext>
            </a:extLst>
          </p:cNvPr>
          <p:cNvSpPr>
            <a:spLocks noGrp="1"/>
          </p:cNvSpPr>
          <p:nvPr>
            <p:ph type="title"/>
          </p:nvPr>
        </p:nvSpPr>
        <p:spPr/>
        <p:txBody>
          <a:bodyPr/>
          <a:lstStyle/>
          <a:p>
            <a:endParaRPr lang="en-GB"/>
          </a:p>
        </p:txBody>
      </p:sp>
    </p:spTree>
    <p:custDataLst>
      <p:tags r:id="rId1"/>
    </p:custDataLst>
    <p:extLst>
      <p:ext uri="{BB962C8B-B14F-4D97-AF65-F5344CB8AC3E}">
        <p14:creationId xmlns:p14="http://schemas.microsoft.com/office/powerpoint/2010/main" val="40246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612" y="1242494"/>
            <a:ext cx="7152326" cy="88149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Custom Vision website</a:t>
            </a:r>
            <a:endParaRPr lang="en-US" sz="4312" dirty="0">
              <a:solidFill>
                <a:srgbClr val="00B050"/>
              </a:solidFill>
            </a:endParaRPr>
          </a:p>
        </p:txBody>
      </p:sp>
      <p:pic>
        <p:nvPicPr>
          <p:cNvPr id="11" name="Picture 10">
            <a:extLst>
              <a:ext uri="{FF2B5EF4-FFF2-40B4-BE49-F238E27FC236}">
                <a16:creationId xmlns:a16="http://schemas.microsoft.com/office/drawing/2014/main" id="{0DD9A341-DE50-4C79-AD5D-6B942A119D68}"/>
              </a:ext>
            </a:extLst>
          </p:cNvPr>
          <p:cNvPicPr>
            <a:picLocks noChangeAspect="1"/>
          </p:cNvPicPr>
          <p:nvPr/>
        </p:nvPicPr>
        <p:blipFill>
          <a:blip r:embed="rId4"/>
          <a:stretch>
            <a:fillRect/>
          </a:stretch>
        </p:blipFill>
        <p:spPr>
          <a:xfrm>
            <a:off x="1774971" y="2395852"/>
            <a:ext cx="8769043" cy="4461662"/>
          </a:xfrm>
          <a:prstGeom prst="rect">
            <a:avLst/>
          </a:prstGeom>
        </p:spPr>
      </p:pic>
    </p:spTree>
    <p:custDataLst>
      <p:tags r:id="rId1"/>
    </p:custDataLst>
    <p:extLst>
      <p:ext uri="{BB962C8B-B14F-4D97-AF65-F5344CB8AC3E}">
        <p14:creationId xmlns:p14="http://schemas.microsoft.com/office/powerpoint/2010/main" val="378247819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426187"/>
            <a:ext cx="9253403" cy="874591"/>
          </a:xfrm>
        </p:spPr>
        <p:txBody>
          <a:bodyPr vert="horz" wrap="square" lIns="143407" tIns="89631" rIns="143407" bIns="89631" numCol="1" rtlCol="0" anchor="t" anchorCtr="0" compatLnSpc="1">
            <a:prstTxWarp prst="textNoShape">
              <a:avLst/>
            </a:prstTxWarp>
            <a:noAutofit/>
          </a:bodyPr>
          <a:lstStyle/>
          <a:p>
            <a:pPr algn="l"/>
            <a:r>
              <a:rPr lang="en-US" sz="4312" dirty="0">
                <a:solidFill>
                  <a:schemeClr val="tx1">
                    <a:lumMod val="75000"/>
                  </a:schemeClr>
                </a:solidFill>
              </a:rPr>
              <a:t>Custom Vision Client Library’s</a:t>
            </a:r>
            <a:endParaRPr lang="en-US" sz="4312" dirty="0">
              <a:solidFill>
                <a:srgbClr val="00B050"/>
              </a:solidFill>
            </a:endParaRPr>
          </a:p>
        </p:txBody>
      </p:sp>
      <p:pic>
        <p:nvPicPr>
          <p:cNvPr id="6" name="Picture 5">
            <a:extLst>
              <a:ext uri="{FF2B5EF4-FFF2-40B4-BE49-F238E27FC236}">
                <a16:creationId xmlns:a16="http://schemas.microsoft.com/office/drawing/2014/main" id="{EAB72AE2-AFEE-4372-B7B6-BE249A9AEA9C}"/>
              </a:ext>
            </a:extLst>
          </p:cNvPr>
          <p:cNvPicPr>
            <a:picLocks noChangeAspect="1"/>
          </p:cNvPicPr>
          <p:nvPr/>
        </p:nvPicPr>
        <p:blipFill>
          <a:blip r:embed="rId4"/>
          <a:stretch>
            <a:fillRect/>
          </a:stretch>
        </p:blipFill>
        <p:spPr>
          <a:xfrm>
            <a:off x="534732" y="2660818"/>
            <a:ext cx="5681677" cy="2904064"/>
          </a:xfrm>
          <a:prstGeom prst="rect">
            <a:avLst/>
          </a:prstGeom>
        </p:spPr>
      </p:pic>
      <p:pic>
        <p:nvPicPr>
          <p:cNvPr id="5" name="Picture 4">
            <a:extLst>
              <a:ext uri="{FF2B5EF4-FFF2-40B4-BE49-F238E27FC236}">
                <a16:creationId xmlns:a16="http://schemas.microsoft.com/office/drawing/2014/main" id="{B5C8C7F4-0E74-4EEA-9FBA-44E7CE8D36D4}"/>
              </a:ext>
            </a:extLst>
          </p:cNvPr>
          <p:cNvPicPr>
            <a:picLocks noChangeAspect="1"/>
          </p:cNvPicPr>
          <p:nvPr/>
        </p:nvPicPr>
        <p:blipFill>
          <a:blip r:embed="rId5"/>
          <a:stretch>
            <a:fillRect/>
          </a:stretch>
        </p:blipFill>
        <p:spPr>
          <a:xfrm>
            <a:off x="6096001" y="3512139"/>
            <a:ext cx="5706774" cy="2904064"/>
          </a:xfrm>
          <a:prstGeom prst="rect">
            <a:avLst/>
          </a:prstGeom>
        </p:spPr>
      </p:pic>
    </p:spTree>
    <p:custDataLst>
      <p:tags r:id="rId1"/>
    </p:custDataLst>
    <p:extLst>
      <p:ext uri="{BB962C8B-B14F-4D97-AF65-F5344CB8AC3E}">
        <p14:creationId xmlns:p14="http://schemas.microsoft.com/office/powerpoint/2010/main" val="4140649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441353"/>
            <a:ext cx="11653523" cy="5313400"/>
          </a:xfrm>
        </p:spPr>
        <p:txBody>
          <a:bodyPr/>
          <a:lstStyle/>
          <a:p>
            <a:pPr algn="ctr"/>
            <a:r>
              <a:rPr lang="en-GB" dirty="0"/>
              <a:t>Thank you</a:t>
            </a:r>
            <a:br>
              <a:rPr lang="en-GB" dirty="0"/>
            </a:br>
            <a:br>
              <a:rPr lang="en-GB" dirty="0"/>
            </a:br>
            <a:r>
              <a:rPr lang="en-GB" dirty="0"/>
              <a:t>@</a:t>
            </a:r>
            <a:r>
              <a:rPr lang="en-GB" dirty="0" err="1"/>
              <a:t>ctesta_oneill</a:t>
            </a:r>
            <a:br>
              <a:rPr lang="en-GB" dirty="0"/>
            </a:br>
            <a:r>
              <a:rPr lang="en-GB" sz="5294" dirty="0"/>
              <a:t>https://www.linkedin.com/in/ctestaoneill/</a:t>
            </a:r>
            <a:br>
              <a:rPr lang="en-GB" sz="5294" dirty="0"/>
            </a:br>
            <a:br>
              <a:rPr lang="en-GB" sz="5294" dirty="0"/>
            </a:br>
            <a:r>
              <a:rPr lang="en-GB" sz="5294" dirty="0"/>
              <a:t>http://learnanalytics.microsoft.com/</a:t>
            </a:r>
          </a:p>
        </p:txBody>
      </p:sp>
    </p:spTree>
    <p:custDataLst>
      <p:tags r:id="rId1"/>
    </p:custDataLst>
    <p:extLst>
      <p:ext uri="{BB962C8B-B14F-4D97-AF65-F5344CB8AC3E}">
        <p14:creationId xmlns:p14="http://schemas.microsoft.com/office/powerpoint/2010/main" val="32845900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1077163"/>
          </a:xfrm>
        </p:spPr>
        <p:txBody>
          <a:bodyPr/>
          <a:lstStyle/>
          <a:p>
            <a:r>
              <a:rPr lang="en-GB" sz="6470" dirty="0"/>
              <a:t>Cognitive Services Introduction</a:t>
            </a:r>
          </a:p>
        </p:txBody>
      </p:sp>
    </p:spTree>
    <p:custDataLst>
      <p:tags r:id="rId1"/>
    </p:custDataLst>
    <p:extLst>
      <p:ext uri="{BB962C8B-B14F-4D97-AF65-F5344CB8AC3E}">
        <p14:creationId xmlns:p14="http://schemas.microsoft.com/office/powerpoint/2010/main" val="39813317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1:30-2:30: Custom Vision Labs I and II</a:t>
            </a:r>
          </a:p>
        </p:txBody>
      </p:sp>
    </p:spTree>
    <p:extLst>
      <p:ext uri="{BB962C8B-B14F-4D97-AF65-F5344CB8AC3E}">
        <p14:creationId xmlns:p14="http://schemas.microsoft.com/office/powerpoint/2010/main" val="391042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4930581"/>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1:30PM-2:30PM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Have extra time? Check out the Challenge</a:t>
            </a: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2: Custom Vision I: Image Classification</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Segoe UI Light"/>
              </a:rPr>
              <a:t>Lab 3: Custom Vision II: Object Detection</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273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Make the same API code call on iOS, Android, and Windows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algn="ctr" defTabSz="914225">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ysClr val="windowText" lastClr="000000"/>
                </a:solidFill>
                <a:latin typeface="Segoe UI"/>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GET A</a:t>
              </a:r>
              <a:br>
                <a:rPr lang="en-US" sz="1400" b="1" kern="0" dirty="0">
                  <a:gradFill>
                    <a:gsLst>
                      <a:gs pos="2917">
                        <a:srgbClr val="FFFFFF"/>
                      </a:gs>
                      <a:gs pos="30000">
                        <a:srgbClr val="FFFFFF"/>
                      </a:gs>
                    </a:gsLst>
                    <a:lin ang="5400000" scaled="0"/>
                  </a:gradFill>
                  <a:latin typeface="Segoe UI"/>
                  <a:cs typeface="Segoe UI Semibold" panose="020B0702040204020203" pitchFamily="34" charset="0"/>
                </a:rPr>
              </a:b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BCFCD9DA-8B64-421B-BE0E-C51775F88D33}"/>
              </a:ext>
            </a:extLst>
          </p:cNvPr>
          <p:cNvSpPr txBox="1">
            <a:spLocks/>
          </p:cNvSpPr>
          <p:nvPr/>
        </p:nvSpPr>
        <p:spPr>
          <a:xfrm>
            <a:off x="133169" y="1581095"/>
            <a:ext cx="11655840" cy="17944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GB" spc="-100">
                <a:gradFill>
                  <a:gsLst>
                    <a:gs pos="1250">
                      <a:srgbClr val="FFFFFF"/>
                    </a:gs>
                    <a:gs pos="100000">
                      <a:srgbClr val="FFFFFF"/>
                    </a:gs>
                  </a:gsLst>
                  <a:lin ang="5400000" scaled="0"/>
                </a:gradFill>
                <a:latin typeface="Segoe UI Light"/>
              </a:rPr>
              <a:t>Why Microsoft </a:t>
            </a:r>
            <a:br>
              <a:rPr lang="en-GB" spc="-100">
                <a:gradFill>
                  <a:gsLst>
                    <a:gs pos="1250">
                      <a:srgbClr val="FFFFFF"/>
                    </a:gs>
                    <a:gs pos="100000">
                      <a:srgbClr val="FFFFFF"/>
                    </a:gs>
                  </a:gsLst>
                  <a:lin ang="5400000" scaled="0"/>
                </a:gradFill>
                <a:latin typeface="Segoe UI Light"/>
              </a:rPr>
            </a:br>
            <a:r>
              <a:rPr lang="en-GB" spc="-100">
                <a:gradFill>
                  <a:gsLst>
                    <a:gs pos="1250">
                      <a:srgbClr val="FFFFFF"/>
                    </a:gs>
                    <a:gs pos="100000">
                      <a:srgbClr val="FFFFFF"/>
                    </a:gs>
                  </a:gsLst>
                  <a:lin ang="5400000" scaled="0"/>
                </a:gradFill>
                <a:latin typeface="Segoe UI Light"/>
              </a:rPr>
              <a:t>Cognitive Services ?</a:t>
            </a:r>
          </a:p>
        </p:txBody>
      </p:sp>
    </p:spTree>
    <p:custDataLst>
      <p:tags r:id="rId1"/>
    </p:custDataLst>
    <p:extLst>
      <p:ext uri="{BB962C8B-B14F-4D97-AF65-F5344CB8AC3E}">
        <p14:creationId xmlns:p14="http://schemas.microsoft.com/office/powerpoint/2010/main" val="2134285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556553" y="1782663"/>
            <a:ext cx="3144829" cy="3590543"/>
          </a:xfrm>
          <a:prstGeom prst="rect">
            <a:avLst/>
          </a:prstGeom>
        </p:spPr>
        <p:txBody>
          <a:bodyPr wrap="square">
            <a:spAutoFit/>
          </a:bodyPr>
          <a:lstStyle/>
          <a:p>
            <a:pPr defTabSz="914225">
              <a:spcAft>
                <a:spcPts val="1175"/>
              </a:spcAft>
              <a:defRPr/>
            </a:pPr>
            <a:r>
              <a:rPr lang="en-US" altLang="en-US" sz="4902" kern="0" dirty="0">
                <a:solidFill>
                  <a:sysClr val="windowText" lastClr="000000"/>
                </a:solidFill>
                <a:latin typeface="Segoe UI Light"/>
              </a:rPr>
              <a:t>Microsoft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Cognitive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Services</a:t>
            </a:r>
          </a:p>
          <a:p>
            <a:pPr defTabSz="914225">
              <a:spcAft>
                <a:spcPts val="1175"/>
              </a:spcAft>
              <a:defRPr/>
            </a:pPr>
            <a:r>
              <a:rPr lang="en-US" sz="3529" kern="0" dirty="0">
                <a:gradFill>
                  <a:gsLst>
                    <a:gs pos="0">
                      <a:srgbClr val="008272"/>
                    </a:gs>
                    <a:gs pos="100000">
                      <a:srgbClr val="008272"/>
                    </a:gs>
                  </a:gsLst>
                  <a:lin ang="5400000" scaled="0"/>
                </a:gradFill>
                <a:latin typeface="Segoe UI Light"/>
              </a:rPr>
              <a:t>Give your apps </a:t>
            </a:r>
            <a:br>
              <a:rPr lang="en-US" sz="3529" kern="0" dirty="0">
                <a:gradFill>
                  <a:gsLst>
                    <a:gs pos="0">
                      <a:srgbClr val="008272"/>
                    </a:gs>
                    <a:gs pos="100000">
                      <a:srgbClr val="008272"/>
                    </a:gs>
                  </a:gsLst>
                  <a:lin ang="5400000" scaled="0"/>
                </a:gradFill>
                <a:latin typeface="Segoe UI Light"/>
              </a:rPr>
            </a:br>
            <a:r>
              <a:rPr lang="en-US" sz="3529" kern="0" dirty="0">
                <a:gradFill>
                  <a:gsLst>
                    <a:gs pos="0">
                      <a:srgbClr val="008272"/>
                    </a:gs>
                    <a:gs pos="100000">
                      <a:srgbClr val="008272"/>
                    </a:gs>
                  </a:gsLst>
                  <a:lin ang="5400000" scaled="0"/>
                </a:gradFill>
                <a:latin typeface="Segoe UI Light"/>
              </a:rPr>
              <a:t>a human side</a:t>
            </a:r>
          </a:p>
        </p:txBody>
      </p:sp>
      <p:sp>
        <p:nvSpPr>
          <p:cNvPr id="6" name="TextBox 5"/>
          <p:cNvSpPr txBox="1"/>
          <p:nvPr/>
        </p:nvSpPr>
        <p:spPr>
          <a:xfrm>
            <a:off x="6277847" y="949998"/>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961" kern="0" dirty="0">
                <a:solidFill>
                  <a:srgbClr val="FFFFFF"/>
                </a:solidFill>
                <a:latin typeface="Segoe UI Light"/>
              </a:rPr>
              <a:t>From faces to feelings, allow your </a:t>
            </a:r>
            <a:br>
              <a:rPr lang="en-US" sz="1961" kern="0" dirty="0">
                <a:solidFill>
                  <a:srgbClr val="FFFFFF"/>
                </a:solidFill>
                <a:latin typeface="Segoe UI Light"/>
              </a:rPr>
            </a:br>
            <a:r>
              <a:rPr lang="en-US" sz="1961" kern="0" dirty="0">
                <a:solidFill>
                  <a:srgbClr val="FFFFFF"/>
                </a:solidFill>
                <a:latin typeface="Segoe UI Light"/>
              </a:rPr>
              <a:t>apps to understand images and video</a:t>
            </a:r>
          </a:p>
        </p:txBody>
      </p:sp>
      <p:sp>
        <p:nvSpPr>
          <p:cNvPr id="7" name="TextBox 6"/>
          <p:cNvSpPr txBox="1"/>
          <p:nvPr/>
        </p:nvSpPr>
        <p:spPr>
          <a:xfrm>
            <a:off x="6277847" y="2095262"/>
            <a:ext cx="5495511"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961" kern="0" dirty="0">
                <a:solidFill>
                  <a:srgbClr val="FFFFFF"/>
                </a:solidFill>
                <a:latin typeface="Segoe UI Light"/>
              </a:rPr>
              <a:t>Hear and speak to your users by filtering noise, identifying speakers, and understanding intent</a:t>
            </a:r>
          </a:p>
        </p:txBody>
      </p:sp>
      <p:sp>
        <p:nvSpPr>
          <p:cNvPr id="8" name="TextBox 7"/>
          <p:cNvSpPr txBox="1"/>
          <p:nvPr/>
        </p:nvSpPr>
        <p:spPr>
          <a:xfrm>
            <a:off x="6277848" y="3240525"/>
            <a:ext cx="4225574"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961" kern="0" dirty="0">
                <a:solidFill>
                  <a:srgbClr val="FFFFFF"/>
                </a:solidFill>
                <a:latin typeface="Segoe UI Light"/>
              </a:rPr>
              <a:t>Process text and learn how to recognize what users want</a:t>
            </a:r>
          </a:p>
        </p:txBody>
      </p:sp>
      <p:sp>
        <p:nvSpPr>
          <p:cNvPr id="9" name="TextBox 8"/>
          <p:cNvSpPr txBox="1"/>
          <p:nvPr/>
        </p:nvSpPr>
        <p:spPr>
          <a:xfrm>
            <a:off x="6277847" y="4385789"/>
            <a:ext cx="4571352" cy="127408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961" kern="0" dirty="0">
                <a:solidFill>
                  <a:srgbClr val="FFFFFF"/>
                </a:solidFill>
                <a:latin typeface="Segoe UI Light"/>
              </a:rPr>
              <a:t>Tap into rich knowledge amassed from </a:t>
            </a:r>
            <a:br>
              <a:rPr lang="en-US" sz="1961" kern="0" dirty="0">
                <a:solidFill>
                  <a:srgbClr val="FFFFFF"/>
                </a:solidFill>
                <a:latin typeface="Segoe UI Light"/>
              </a:rPr>
            </a:br>
            <a:r>
              <a:rPr lang="en-US" sz="1961" kern="0" dirty="0">
                <a:solidFill>
                  <a:srgbClr val="FFFFFF"/>
                </a:solidFill>
                <a:latin typeface="Segoe UI Light"/>
              </a:rPr>
              <a:t>the web, academia, or your own data</a:t>
            </a:r>
          </a:p>
        </p:txBody>
      </p:sp>
      <p:sp>
        <p:nvSpPr>
          <p:cNvPr id="10" name="TextBox 9"/>
          <p:cNvSpPr txBox="1"/>
          <p:nvPr/>
        </p:nvSpPr>
        <p:spPr>
          <a:xfrm>
            <a:off x="6277848" y="5531050"/>
            <a:ext cx="5271403" cy="1274087"/>
          </a:xfrm>
          <a:prstGeom prst="rect">
            <a:avLst/>
          </a:prstGeom>
          <a:noFill/>
        </p:spPr>
        <p:txBody>
          <a:bodyPr wrap="square" lIns="182854" tIns="146284" rIns="91427" bIns="146284" rtlCol="0">
            <a:spAutoFit/>
          </a:bodyPr>
          <a:lstStyle/>
          <a:p>
            <a:pPr defTabSz="914225">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961" kern="0" dirty="0">
                <a:solidFill>
                  <a:srgbClr val="FFFFFF"/>
                </a:solidFill>
                <a:latin typeface="Segoe UI Light"/>
              </a:rPr>
              <a:t>Access billions of web pages, images, videos, and news with the power of Bing APIs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spTree>
    <p:custDataLst>
      <p:tags r:id="rId1"/>
    </p:custDataLst>
    <p:extLst>
      <p:ext uri="{BB962C8B-B14F-4D97-AF65-F5344CB8AC3E}">
        <p14:creationId xmlns:p14="http://schemas.microsoft.com/office/powerpoint/2010/main" val="3800394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12" name="Group 11"/>
          <p:cNvGrpSpPr/>
          <p:nvPr/>
        </p:nvGrpSpPr>
        <p:grpSpPr>
          <a:xfrm>
            <a:off x="2682513" y="3586513"/>
            <a:ext cx="2195928" cy="627407"/>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82512" y="4299874"/>
            <a:ext cx="2195928" cy="627407"/>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Speech</a:t>
              </a:r>
            </a:p>
          </p:txBody>
        </p:sp>
      </p:grpSp>
      <p:grpSp>
        <p:nvGrpSpPr>
          <p:cNvPr id="24" name="Group 23"/>
          <p:cNvGrpSpPr/>
          <p:nvPr/>
        </p:nvGrpSpPr>
        <p:grpSpPr>
          <a:xfrm>
            <a:off x="2677806" y="2873152"/>
            <a:ext cx="2199076" cy="627404"/>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53952" y="2873151"/>
            <a:ext cx="2099966" cy="627407"/>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54279" y="3586513"/>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4279" y="4299874"/>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4653" y="2289264"/>
            <a:ext cx="296411" cy="359581"/>
          </a:xfrm>
          <a:prstGeom prst="rect">
            <a:avLst/>
          </a:prstGeom>
        </p:spPr>
      </p:pic>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sz="1800" kern="0">
              <a:solidFill>
                <a:prstClr val="black"/>
              </a:solidFill>
              <a:latin typeface="Segoe UI"/>
            </a:endParaRPr>
          </a:p>
        </p:txBody>
      </p:sp>
      <p:sp>
        <p:nvSpPr>
          <p:cNvPr id="46" name="Rectangle 4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 Cognitive Services        </a:t>
            </a:r>
            <a:r>
              <a:rPr lang="en-US" sz="3333" b="1" kern="0" dirty="0" err="1">
                <a:solidFill>
                  <a:srgbClr val="505050"/>
                </a:solidFill>
                <a:latin typeface="Segoe UI Light"/>
              </a:rPr>
              <a:t>microsoft</a:t>
            </a:r>
            <a:r>
              <a:rPr lang="en-US" sz="3333" b="1" kern="0" dirty="0">
                <a:solidFill>
                  <a:srgbClr val="505050"/>
                </a:solidFill>
                <a:latin typeface="Segoe UI Light"/>
              </a:rPr>
              <a: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82462" y="2162051"/>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94619" y="2170267"/>
            <a:ext cx="2185876" cy="627408"/>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309035" y="2169084"/>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93839" y="3586513"/>
            <a:ext cx="2171620" cy="627407"/>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79992" y="4299874"/>
            <a:ext cx="2171625" cy="627407"/>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5000770" y="2873152"/>
            <a:ext cx="2172490" cy="627404"/>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320592" y="3586513"/>
            <a:ext cx="2171546" cy="627407"/>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312722" y="4299874"/>
            <a:ext cx="2179416" cy="627407"/>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97147" y="2873152"/>
            <a:ext cx="2182436" cy="627404"/>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3470" y="3586513"/>
            <a:ext cx="2175914" cy="627407"/>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a:t>
              </a:r>
            </a:p>
            <a:p>
              <a:pPr defTabSz="878390">
                <a:defRPr/>
              </a:pPr>
              <a:r>
                <a:rPr lang="en-US"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4303" y="4299874"/>
            <a:ext cx="2170535" cy="627407"/>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a:t>
              </a:r>
            </a:p>
            <a:p>
              <a:pPr defTabSz="878390">
                <a:defRPr/>
              </a:pPr>
              <a:r>
                <a:rPr lang="en-US"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3470" y="2873152"/>
            <a:ext cx="2178939" cy="627404"/>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a:t>
              </a:r>
            </a:p>
            <a:p>
              <a:pPr defTabSz="878390">
                <a:defRPr/>
              </a:pPr>
              <a:r>
                <a:rPr lang="en-US"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79992" y="5724923"/>
            <a:ext cx="2171624" cy="627407"/>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78482" y="5013236"/>
            <a:ext cx="2174643" cy="627404"/>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318356" y="5013236"/>
            <a:ext cx="2161228" cy="624525"/>
          </a:xfrm>
          <a:prstGeom prst="rect">
            <a:avLst/>
          </a:prstGeom>
          <a:solidFill>
            <a:schemeClr val="tx1"/>
          </a:solid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  Recommendations</a:t>
            </a:r>
          </a:p>
        </p:txBody>
      </p:sp>
      <p:grpSp>
        <p:nvGrpSpPr>
          <p:cNvPr id="135" name="Group 134"/>
          <p:cNvGrpSpPr/>
          <p:nvPr/>
        </p:nvGrpSpPr>
        <p:grpSpPr>
          <a:xfrm>
            <a:off x="9639428" y="5724923"/>
            <a:ext cx="2167511" cy="627407"/>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a:t>
              </a:r>
            </a:p>
            <a:p>
              <a:pPr defTabSz="878390">
                <a:defRPr/>
              </a:pPr>
              <a:r>
                <a:rPr lang="en-US"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30142" y="5013236"/>
            <a:ext cx="2170535" cy="627404"/>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Bing </a:t>
              </a:r>
            </a:p>
            <a:p>
              <a:pPr defTabSz="878390">
                <a:defRPr/>
              </a:pPr>
              <a:r>
                <a:rPr lang="en-US" kern="0" dirty="0">
                  <a:gradFill>
                    <a:gsLst>
                      <a:gs pos="0">
                        <a:srgbClr val="404040"/>
                      </a:gs>
                      <a:gs pos="100000">
                        <a:srgbClr val="404040"/>
                      </a:gs>
                    </a:gsLst>
                    <a:lin ang="5400000" scaled="0"/>
                  </a:gradFill>
                  <a:latin typeface="Segoe UI Light"/>
                </a:rPr>
                <a:t>News Search</a:t>
              </a:r>
            </a:p>
          </p:txBody>
        </p:sp>
      </p:grpSp>
      <p:sp>
        <p:nvSpPr>
          <p:cNvPr id="99" name="Rectangle 98"/>
          <p:cNvSpPr/>
          <p:nvPr/>
        </p:nvSpPr>
        <p:spPr>
          <a:xfrm>
            <a:off x="269241" y="2004605"/>
            <a:ext cx="1165584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a:defRPr/>
            </a:pPr>
            <a:endParaRPr lang="en-US" sz="1078" kern="0" dirty="0">
              <a:gradFill>
                <a:gsLst>
                  <a:gs pos="0">
                    <a:srgbClr val="FFFFFF"/>
                  </a:gs>
                  <a:gs pos="100000">
                    <a:srgbClr val="FFFFFF"/>
                  </a:gs>
                </a:gsLst>
                <a:lin ang="5400000" scaled="0"/>
              </a:gradFill>
              <a:latin typeface="Segoe UI"/>
            </a:endParaRPr>
          </a:p>
        </p:txBody>
      </p:sp>
      <p:grpSp>
        <p:nvGrpSpPr>
          <p:cNvPr id="104" name="Group 103"/>
          <p:cNvGrpSpPr/>
          <p:nvPr/>
        </p:nvGrpSpPr>
        <p:grpSpPr>
          <a:xfrm>
            <a:off x="2686736" y="5013236"/>
            <a:ext cx="2185419" cy="617168"/>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11" name="Freeform 18"/>
          <p:cNvSpPr>
            <a:spLocks noChangeAspect="1"/>
          </p:cNvSpPr>
          <p:nvPr/>
        </p:nvSpPr>
        <p:spPr bwMode="auto">
          <a:xfrm>
            <a:off x="2785270" y="2323732"/>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14" name="Freeform 9"/>
          <p:cNvSpPr>
            <a:spLocks noChangeAspect="1"/>
          </p:cNvSpPr>
          <p:nvPr/>
        </p:nvSpPr>
        <p:spPr bwMode="auto">
          <a:xfrm>
            <a:off x="5125675" y="2334207"/>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16" name="Freeform 5"/>
          <p:cNvSpPr>
            <a:spLocks/>
          </p:cNvSpPr>
          <p:nvPr/>
        </p:nvSpPr>
        <p:spPr bwMode="auto">
          <a:xfrm>
            <a:off x="7376912" y="2318255"/>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nvGrpSpPr>
          <p:cNvPr id="119" name="Group 118"/>
          <p:cNvGrpSpPr/>
          <p:nvPr/>
        </p:nvGrpSpPr>
        <p:grpSpPr>
          <a:xfrm>
            <a:off x="9757507" y="2308220"/>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grpSp>
      <p:grpSp>
        <p:nvGrpSpPr>
          <p:cNvPr id="96" name="Group 95">
            <a:extLst>
              <a:ext uri="{FF2B5EF4-FFF2-40B4-BE49-F238E27FC236}">
                <a16:creationId xmlns:a16="http://schemas.microsoft.com/office/drawing/2014/main" id="{F5B7BC7D-D004-4779-BC36-B9AAB4049313}"/>
              </a:ext>
            </a:extLst>
          </p:cNvPr>
          <p:cNvGrpSpPr/>
          <p:nvPr/>
        </p:nvGrpSpPr>
        <p:grpSpPr>
          <a:xfrm>
            <a:off x="450040" y="5016275"/>
            <a:ext cx="2098975" cy="627407"/>
            <a:chOff x="6827777" y="3802062"/>
            <a:chExt cx="2459932" cy="533400"/>
          </a:xfrm>
          <a:solidFill>
            <a:schemeClr val="tx1"/>
          </a:solidFill>
        </p:grpSpPr>
        <p:sp>
          <p:nvSpPr>
            <p:cNvPr id="126" name="Flowchart: Process 8">
              <a:extLst>
                <a:ext uri="{FF2B5EF4-FFF2-40B4-BE49-F238E27FC236}">
                  <a16:creationId xmlns:a16="http://schemas.microsoft.com/office/drawing/2014/main" id="{55C2CD41-4ECB-4DCC-B7A0-66117C9D258A}"/>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15E9A481-79EB-4252-806D-3376B95E211E}"/>
                </a:ext>
              </a:extLst>
            </p:cNvPr>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Content Moderator</a:t>
              </a:r>
            </a:p>
          </p:txBody>
        </p:sp>
      </p:grpSp>
      <p:grpSp>
        <p:nvGrpSpPr>
          <p:cNvPr id="94" name="Group 93">
            <a:extLst>
              <a:ext uri="{FF2B5EF4-FFF2-40B4-BE49-F238E27FC236}">
                <a16:creationId xmlns:a16="http://schemas.microsoft.com/office/drawing/2014/main" id="{1FB1BC59-4A08-4BFC-8655-2EE2182DDC40}"/>
              </a:ext>
            </a:extLst>
          </p:cNvPr>
          <p:cNvGrpSpPr/>
          <p:nvPr/>
        </p:nvGrpSpPr>
        <p:grpSpPr>
          <a:xfrm>
            <a:off x="450040" y="5728472"/>
            <a:ext cx="2098975" cy="627407"/>
            <a:chOff x="6827777" y="3802062"/>
            <a:chExt cx="2459932" cy="533400"/>
          </a:xfrm>
          <a:solidFill>
            <a:schemeClr val="tx1"/>
          </a:solidFill>
        </p:grpSpPr>
        <p:sp>
          <p:nvSpPr>
            <p:cNvPr id="130" name="Flowchart: Process 8">
              <a:extLst>
                <a:ext uri="{FF2B5EF4-FFF2-40B4-BE49-F238E27FC236}">
                  <a16:creationId xmlns:a16="http://schemas.microsoft.com/office/drawing/2014/main" id="{0F6EC8AA-54F9-4213-AFF3-9461BD447318}"/>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821DEC46-0229-49C9-AE0C-9B8B4FB0078D}"/>
                </a:ext>
              </a:extLst>
            </p:cNvPr>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Custom Vision</a:t>
              </a:r>
            </a:p>
          </p:txBody>
        </p:sp>
      </p:grpSp>
      <p:pic>
        <p:nvPicPr>
          <p:cNvPr id="5" name="Picture 4" descr="A screenshot of a cell phone&#10;&#10;Description generated with very high confidence">
            <a:extLst>
              <a:ext uri="{FF2B5EF4-FFF2-40B4-BE49-F238E27FC236}">
                <a16:creationId xmlns:a16="http://schemas.microsoft.com/office/drawing/2014/main" id="{0FE2CB0C-B3CD-4FB3-B28D-886DBEFE5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1135" cy="6857514"/>
          </a:xfrm>
          <a:prstGeom prst="rect">
            <a:avLst/>
          </a:prstGeom>
        </p:spPr>
      </p:pic>
    </p:spTree>
    <p:custDataLst>
      <p:tags r:id="rId1"/>
    </p:custDataLst>
    <p:extLst>
      <p:ext uri="{BB962C8B-B14F-4D97-AF65-F5344CB8AC3E}">
        <p14:creationId xmlns:p14="http://schemas.microsoft.com/office/powerpoint/2010/main" val="1253824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34" name="Group 33"/>
          <p:cNvGrpSpPr/>
          <p:nvPr/>
        </p:nvGrpSpPr>
        <p:grpSpPr>
          <a:xfrm>
            <a:off x="452600" y="3577208"/>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2600" y="4290570"/>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Video Indexer</a:t>
              </a:r>
            </a:p>
          </p:txBody>
        </p:sp>
      </p:grpSp>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sz="1800" kern="0">
              <a:solidFill>
                <a:prstClr val="black"/>
              </a:solidFill>
              <a:latin typeface="Segoe UI"/>
            </a:endParaRPr>
          </a:p>
        </p:txBody>
      </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ysClr val="windowText" lastClr="000000"/>
              </a:solidFill>
              <a:latin typeface="Segoe UI"/>
            </a:endParaRPr>
          </a:p>
        </p:txBody>
      </p:sp>
      <p:sp>
        <p:nvSpPr>
          <p:cNvPr id="96" name="Rectangle 9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Cognitive Services – Vision APIs</a:t>
            </a:r>
          </a:p>
        </p:txBody>
      </p:sp>
      <p:sp>
        <p:nvSpPr>
          <p:cNvPr id="126" name="Rectangle 125"/>
          <p:cNvSpPr/>
          <p:nvPr/>
        </p:nvSpPr>
        <p:spPr>
          <a:xfrm>
            <a:off x="269241" y="2004605"/>
            <a:ext cx="250206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a:defRPr/>
            </a:pPr>
            <a:endParaRPr lang="en-US" sz="1078" kern="0" dirty="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2AB14589-8108-49D6-BEE9-793BC26398AE}"/>
              </a:ext>
            </a:extLst>
          </p:cNvPr>
          <p:cNvGrpSpPr/>
          <p:nvPr/>
        </p:nvGrpSpPr>
        <p:grpSpPr>
          <a:xfrm>
            <a:off x="462940" y="5688742"/>
            <a:ext cx="2099966" cy="627407"/>
            <a:chOff x="6827776" y="3192468"/>
            <a:chExt cx="2459933" cy="533401"/>
          </a:xfrm>
          <a:solidFill>
            <a:srgbClr val="0070C0"/>
          </a:solidFill>
        </p:grpSpPr>
        <p:sp>
          <p:nvSpPr>
            <p:cNvPr id="38" name="Flowchart: Process 8">
              <a:extLst>
                <a:ext uri="{FF2B5EF4-FFF2-40B4-BE49-F238E27FC236}">
                  <a16:creationId xmlns:a16="http://schemas.microsoft.com/office/drawing/2014/main" id="{819B28CB-C688-468C-8FE2-0EDBC39DE7F8}"/>
                </a:ext>
              </a:extLst>
            </p:cNvPr>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solidFill>
                  <a:srgbClr val="FFFFFF"/>
                </a:solidFill>
                <a:latin typeface="Segoe UI 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391F011-1A69-4E4D-BD24-166F79DC5943}"/>
                </a:ext>
              </a:extLst>
            </p:cNvPr>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solidFill>
                    <a:srgbClr val="FFFFFF"/>
                  </a:solidFill>
                  <a:latin typeface="Segoe UI Light"/>
                </a:rPr>
                <a:t>Custom Vision</a:t>
              </a:r>
            </a:p>
          </p:txBody>
        </p:sp>
      </p:grpSp>
      <p:grpSp>
        <p:nvGrpSpPr>
          <p:cNvPr id="43" name="Group 42">
            <a:extLst>
              <a:ext uri="{FF2B5EF4-FFF2-40B4-BE49-F238E27FC236}">
                <a16:creationId xmlns:a16="http://schemas.microsoft.com/office/drawing/2014/main" id="{BE5D5105-3E44-4ECC-A25E-51545D24F43B}"/>
              </a:ext>
            </a:extLst>
          </p:cNvPr>
          <p:cNvGrpSpPr/>
          <p:nvPr/>
        </p:nvGrpSpPr>
        <p:grpSpPr>
          <a:xfrm>
            <a:off x="452601" y="2868388"/>
            <a:ext cx="2098974" cy="627407"/>
            <a:chOff x="6827777" y="4411662"/>
            <a:chExt cx="2459932" cy="533400"/>
          </a:xfrm>
          <a:solidFill>
            <a:schemeClr val="tx1"/>
          </a:solidFill>
        </p:grpSpPr>
        <p:sp>
          <p:nvSpPr>
            <p:cNvPr id="44" name="Flowchart: Process 8">
              <a:extLst>
                <a:ext uri="{FF2B5EF4-FFF2-40B4-BE49-F238E27FC236}">
                  <a16:creationId xmlns:a16="http://schemas.microsoft.com/office/drawing/2014/main" id="{F6E1AB3C-3AE2-4B46-8703-C19034A43B3E}"/>
                </a:ext>
              </a:extLst>
            </p:cNvPr>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8B471E61-661E-47D0-912B-774C595982A0}"/>
                </a:ext>
              </a:extLst>
            </p:cNvPr>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Computer Vision</a:t>
              </a:r>
            </a:p>
          </p:txBody>
        </p:sp>
      </p:grpSp>
      <p:pic>
        <p:nvPicPr>
          <p:cNvPr id="4" name="Picture 3">
            <a:extLst>
              <a:ext uri="{FF2B5EF4-FFF2-40B4-BE49-F238E27FC236}">
                <a16:creationId xmlns:a16="http://schemas.microsoft.com/office/drawing/2014/main" id="{79D79A0E-D1D8-4A49-A27C-7F0FD7947227}"/>
              </a:ext>
            </a:extLst>
          </p:cNvPr>
          <p:cNvPicPr>
            <a:picLocks noChangeAspect="1"/>
          </p:cNvPicPr>
          <p:nvPr/>
        </p:nvPicPr>
        <p:blipFill>
          <a:blip r:embed="rId4"/>
          <a:stretch>
            <a:fillRect/>
          </a:stretch>
        </p:blipFill>
        <p:spPr>
          <a:xfrm>
            <a:off x="2857418" y="2353945"/>
            <a:ext cx="4355636" cy="3712716"/>
          </a:xfrm>
          <a:prstGeom prst="rect">
            <a:avLst/>
          </a:prstGeom>
        </p:spPr>
      </p:pic>
      <p:pic>
        <p:nvPicPr>
          <p:cNvPr id="5" name="Picture 4">
            <a:extLst>
              <a:ext uri="{FF2B5EF4-FFF2-40B4-BE49-F238E27FC236}">
                <a16:creationId xmlns:a16="http://schemas.microsoft.com/office/drawing/2014/main" id="{7EA47C9F-5AC9-4CBD-9EFD-F552D8A8203A}"/>
              </a:ext>
            </a:extLst>
          </p:cNvPr>
          <p:cNvPicPr>
            <a:picLocks noChangeAspect="1"/>
          </p:cNvPicPr>
          <p:nvPr/>
        </p:nvPicPr>
        <p:blipFill>
          <a:blip r:embed="rId5"/>
          <a:stretch>
            <a:fillRect/>
          </a:stretch>
        </p:blipFill>
        <p:spPr>
          <a:xfrm>
            <a:off x="7299170" y="2361368"/>
            <a:ext cx="4828361" cy="3725554"/>
          </a:xfrm>
          <a:prstGeom prst="rect">
            <a:avLst/>
          </a:prstGeom>
        </p:spPr>
      </p:pic>
      <p:grpSp>
        <p:nvGrpSpPr>
          <p:cNvPr id="25" name="Group 24">
            <a:extLst>
              <a:ext uri="{FF2B5EF4-FFF2-40B4-BE49-F238E27FC236}">
                <a16:creationId xmlns:a16="http://schemas.microsoft.com/office/drawing/2014/main" id="{8FC4AE2C-485D-4528-B2DA-A1AC0B6438F2}"/>
              </a:ext>
            </a:extLst>
          </p:cNvPr>
          <p:cNvGrpSpPr/>
          <p:nvPr/>
        </p:nvGrpSpPr>
        <p:grpSpPr>
          <a:xfrm>
            <a:off x="452600" y="4994627"/>
            <a:ext cx="2098975" cy="627407"/>
            <a:chOff x="6827777" y="3802062"/>
            <a:chExt cx="2459932" cy="533400"/>
          </a:xfrm>
          <a:solidFill>
            <a:schemeClr val="tx1"/>
          </a:solidFill>
        </p:grpSpPr>
        <p:sp>
          <p:nvSpPr>
            <p:cNvPr id="26" name="Flowchart: Process 8">
              <a:extLst>
                <a:ext uri="{FF2B5EF4-FFF2-40B4-BE49-F238E27FC236}">
                  <a16:creationId xmlns:a16="http://schemas.microsoft.com/office/drawing/2014/main" id="{CB69A74C-E18C-4EB2-A2A2-A1480D8313D0}"/>
                </a:ext>
              </a:extLst>
            </p:cNvPr>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442DB046-C3C4-439F-BCCD-88BB4F0E6D56}"/>
                </a:ext>
              </a:extLst>
            </p:cNvPr>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kern="0" dirty="0">
                  <a:gradFill>
                    <a:gsLst>
                      <a:gs pos="0">
                        <a:srgbClr val="404040"/>
                      </a:gs>
                      <a:gs pos="100000">
                        <a:srgbClr val="404040"/>
                      </a:gs>
                    </a:gsLst>
                    <a:lin ang="5400000" scaled="0"/>
                  </a:gradFill>
                  <a:latin typeface="Segoe UI Light"/>
                </a:rPr>
                <a:t>Content Moderator</a:t>
              </a:r>
            </a:p>
          </p:txBody>
        </p:sp>
      </p:grpSp>
    </p:spTree>
    <p:custDataLst>
      <p:tags r:id="rId1"/>
    </p:custDataLst>
    <p:extLst>
      <p:ext uri="{BB962C8B-B14F-4D97-AF65-F5344CB8AC3E}">
        <p14:creationId xmlns:p14="http://schemas.microsoft.com/office/powerpoint/2010/main" val="2304627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1077163"/>
          </a:xfrm>
        </p:spPr>
        <p:txBody>
          <a:bodyPr/>
          <a:lstStyle/>
          <a:p>
            <a:r>
              <a:rPr lang="en-GB" sz="6470" dirty="0"/>
              <a:t>Custom Vision Overview</a:t>
            </a:r>
          </a:p>
        </p:txBody>
      </p:sp>
    </p:spTree>
    <p:custDataLst>
      <p:tags r:id="rId1"/>
    </p:custDataLst>
    <p:extLst>
      <p:ext uri="{BB962C8B-B14F-4D97-AF65-F5344CB8AC3E}">
        <p14:creationId xmlns:p14="http://schemas.microsoft.com/office/powerpoint/2010/main" val="1878374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6c8907-5b64-400e-99b4-93ffe32218bf&quot;,&quot;TimeStamp&quot;:&quot;2018-01-15T08:38:45.2839019+05:3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3b2290-bcc4-4929-8f1a-a9a3e36e1a0a&quot;,&quot;TimeStamp&quot;:&quot;2018-01-15T08:38:45.2839019+05:3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d827ae-a449-49fe-a1e9-19a342fd98f5&quot;,&quot;TimeStamp&quot;:&quot;2018-01-15T08:38:45.2839019+05:3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5a5f0b-75de-4750-b8de-b27348cb60e6&quot;,&quot;TimeStamp&quot;:&quot;2018-01-15T08:38:45.2843979+05:3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490ce9-0ff8-48f4-b079-234df8ddadc4&quot;,&quot;TimeStamp&quot;:&quot;2018-01-15T08:38:45.2843979+05:3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dcf6a47-5a4b-4636-9710-f61813cd2fb9&quot;,&quot;TimeStamp&quot;:&quot;2018-01-15T08:38:45.2843979+05:3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dd7475-8ce3-4558-b646-701827d018a9&quot;,&quot;TimeStamp&quot;:&quot;2018-01-15T08:38:45.2843979+05:3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efe247-3713-42d9-9be6-928c8cdd5cdf&quot;,&quot;TimeStamp&quot;:&quot;2018-01-15T08:38:45.2843979+05:3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fff362-025f-4ccd-a21a-1910486706c1&quot;,&quot;TimeStamp&quot;:&quot;2018-01-15T08:38:45.2843979+05:3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c17231-bb59-4718-9e9b-498cd273fc7f&quot;,&quot;TimeStamp&quot;:&quot;2018-01-15T08:38:45.2843979+05:3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079180-5f4a-491d-ae05-9ca7777976d4&quot;,&quot;TimeStamp&quot;:&quot;2018-01-15T08:38:45.2568363+05:3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fcbce92-f11e-4cc3-aa42-e03857a174a2&quot;,&quot;TimeStamp&quot;:&quot;2018-01-15T08:38:45.2848964+05:3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5e20106-3b27-470d-9558-3338be69bb7d&quot;,&quot;TimeStamp&quot;:&quot;2018-01-15T08:38:45.2848964+05:3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0f0c38-5a8f-47d7-af71-ad4ca64c68f3&quot;,&quot;TimeStamp&quot;:&quot;2018-01-15T08:38:45.2848964+05:3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87f2ec-6b49-4201-b66d-feb4313e4077&quot;,&quot;TimeStamp&quot;:&quot;2018-01-15T08:38:45.2848964+05:3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773078-d769-4437-9cdd-04a5ffa48cfe&quot;,&quot;TimeStamp&quot;:&quot;2018-01-15T08:38:45.2848964+05:3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7f3f8d-9f45-4230-bd32-ad30198eaccf&quot;,&quot;TimeStamp&quot;:&quot;2018-01-15T08:38:45.2848964+05:3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cdf189a-8ca7-4771-a905-a28816f747ef&quot;,&quot;TimeStamp&quot;:&quot;2018-01-15T08:38:45.2848964+05:3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64778c-709d-4c93-9eff-2cdb844a828d&quot;,&quot;TimeStamp&quot;:&quot;2018-01-15T08:38:45.2853964+05:3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de53ff-fb3c-4ac1-a8e9-c80dc9b73597&quot;,&quot;TimeStamp&quot;:&quot;2018-01-15T08:38:45.2853964+05:3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667cbb-b275-4507-94d6-f49ab962216c&quot;,&quot;TimeStamp&quot;:&quot;2018-01-15T08:38:45.2853964+05:3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bca8139-9706-4417-a408-dcbc12d96cda&quot;,&quot;TimeStamp&quot;:&quot;2018-01-15T08:38:45.2648354+05:30&quot;}"/>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de53ff-fb3c-4ac1-a8e9-c80dc9b73597&quot;,&quot;TimeStamp&quot;:&quot;2018-01-15T08:38:45.2853964+05:3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31468a1-e6d5-4ba5-841e-8b22553d89d2&quot;,&quot;TimeStamp&quot;:&quot;2018-03-05T11:08:33.6306002+00:00&quot;}"/>
</p:tagLst>
</file>

<file path=ppt/tags/tag3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c59714-02e8-428e-97b9-46d3e24c3eaf&quot;,&quot;TimeStamp&quot;:&quot;2018-01-15T08:38:45.2853964+05:30&quot;}"/>
</p:tagLst>
</file>

<file path=ppt/tags/tag3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6a12e6f-cc32-459f-928b-e3eab6a1b4f7&quot;,&quot;TimeStamp&quot;:&quot;2018-01-15T08:38:45.2853964+05:30&quot;}"/>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279fb95-eb1b-41b4-a8e7-f455b57ca71f&quot;,&quot;TimeStamp&quot;:&quot;2018-01-15T08:38:45.2853964+05:30&quot;}"/>
</p:tagLst>
</file>

<file path=ppt/tags/tag35.xml><?xml version="1.0" encoding="utf-8"?>
<p:tagLst xmlns:a="http://schemas.openxmlformats.org/drawingml/2006/main" xmlns:r="http://schemas.openxmlformats.org/officeDocument/2006/relationships" xmlns:p="http://schemas.openxmlformats.org/presentationml/2006/main">
  <p:tag name="TIMING" val="|0.7"/>
  <p:tag name="__MICROSOFT_TRANSLATOR_CLM_SLIDEINFO" val="{&quot;Guid&quot;:&quot;80994782-423b-4089-9a43-404f437d8a90&quot;,&quot;TimeStamp&quot;:&quot;2018-01-15T08:38:45.2853964+05:30&quot;}"/>
</p:tagLst>
</file>

<file path=ppt/tags/tag3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c132fa0-e9f6-4f47-be06-94a940e61611&quot;,&quot;TimeStamp&quot;:&quot;2018-01-15T08:38:45.2853964+05:3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6ac8c4-ae76-42c2-aa59-9445e35efd8e&quot;,&quot;TimeStamp&quot;:&quot;2018-01-15T08:38:45.2858971+05:30&quot;}"/>
</p:tagLst>
</file>

<file path=ppt/tags/tag3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074cf49-1a2c-46ad-9374-8e8f980f205e&quot;,&quot;TimeStamp&quot;:&quot;2018-01-15T08:38:45.2858971+05:30&quot;}"/>
</p:tagLst>
</file>

<file path=ppt/tags/tag3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2febbe-4b59-4b14-a3f0-fde42bac8e70&quot;,&quot;TimeStamp&quot;:&quot;2018-01-15T08:38:45.2858971+05:3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758e03-cf2a-47e3-9b98-a7d722ac842a&quot;,&quot;TimeStamp&quot;:&quot;2018-01-15T08:38:45.2648354+05:3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aa5601a4-9fea-48f8-9f2b-49a739fd4e7b&quot;,&quot;TimeStamp&quot;:&quot;2018-01-15T08:38:45.2658386+05:30&quot;}"/>
</p:tagLst>
</file>

<file path=ppt/tags/tag6.xml><?xml version="1.0" encoding="utf-8"?>
<p:tagLst xmlns:a="http://schemas.openxmlformats.org/drawingml/2006/main" xmlns:r="http://schemas.openxmlformats.org/officeDocument/2006/relationships" xmlns:p="http://schemas.openxmlformats.org/presentationml/2006/main">
  <p:tag name="TIMING" val="|0.7"/>
  <p:tag name="__MICROSOFT_TRANSLATOR_CLM_SLIDEINFO" val="{&quot;Guid&quot;:&quot;e9993d97-2b9e-440e-bdc9-e4e078095bf9&quot;,&quot;TimeStamp&quot;:&quot;2018-01-15T08:38:45.2658386+05:3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e939851-cca6-457e-9d73-47c268757c04&quot;,&quot;TimeStamp&quot;:&quot;2018-01-15T08:38:45.2658386+05:3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681036-608a-48a4-9a23-163ef4866704&quot;,&quot;TimeStamp&quot;:&quot;2018-01-15T08:38:45.2658386+05:3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55e932-7331-40c8-a674-ae411d164c10&quot;,&quot;TimeStamp&quot;:&quot;2018-01-15T08:38:45.2839019+05:3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elements/1.1/"/>
    <ds:schemaRef ds:uri="http://schemas.microsoft.com/office/2006/metadata/properties"/>
    <ds:schemaRef ds:uri="http://purl.org/dc/terms/"/>
    <ds:schemaRef ds:uri="7c45f18c-b2ec-4e3b-9613-4a8f6bc85080"/>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2B9D1B-DDAE-4D21-B679-12963444CDA5}"/>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12510</TotalTime>
  <Words>5495</Words>
  <Application>Microsoft Office PowerPoint</Application>
  <PresentationFormat>Widescreen</PresentationFormat>
  <Paragraphs>954</Paragraphs>
  <Slides>42</Slides>
  <Notes>42</Notes>
  <HiddenSlides>9</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42</vt:i4>
      </vt:variant>
    </vt:vector>
  </HeadingPairs>
  <TitlesOfParts>
    <vt:vector size="68" baseType="lpstr">
      <vt:lpstr>Arial</vt:lpstr>
      <vt:lpstr>Calibri</vt:lpstr>
      <vt:lpstr>Consolas</vt:lpstr>
      <vt:lpstr>Courier New</vt:lpstr>
      <vt:lpstr>Segoe UI</vt:lpstr>
      <vt:lpstr>Segoe UI Bold</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1-1:30: Custom Vision Introduction</vt:lpstr>
      <vt:lpstr>Cognitive Services:  Custom Vision Service &amp; APIs </vt:lpstr>
      <vt:lpstr>PowerPoint Presentation</vt:lpstr>
      <vt:lpstr>Cognitive Services Introduction</vt:lpstr>
      <vt:lpstr>PowerPoint Presentation</vt:lpstr>
      <vt:lpstr>PowerPoint Presentation</vt:lpstr>
      <vt:lpstr>PowerPoint Presentation</vt:lpstr>
      <vt:lpstr>PowerPoint Presentation</vt:lpstr>
      <vt:lpstr>Custom Vision Overview</vt:lpstr>
      <vt:lpstr>What is Custom Vision</vt:lpstr>
      <vt:lpstr>Custom Vision Process</vt:lpstr>
      <vt:lpstr>Prerequisites for Custom Vision</vt:lpstr>
      <vt:lpstr>Demo:   Using the  Customvision.ai Website </vt:lpstr>
      <vt:lpstr>Lab 1:</vt:lpstr>
      <vt:lpstr>Custom Vision APIs</vt:lpstr>
      <vt:lpstr>Type of Custom Vision Client Library’s</vt:lpstr>
      <vt:lpstr>Obtaining a training key</vt:lpstr>
      <vt:lpstr>Creating stores in memory</vt:lpstr>
      <vt:lpstr>API Instantiation and Credentials Management</vt:lpstr>
      <vt:lpstr>Handling Credential Input</vt:lpstr>
      <vt:lpstr>Loading Images into Memory</vt:lpstr>
      <vt:lpstr>Demo:   Setting up  Custom Vision Programmatically </vt:lpstr>
      <vt:lpstr>Creating a Project</vt:lpstr>
      <vt:lpstr>Managing Tagging</vt:lpstr>
      <vt:lpstr>Uploading Images</vt:lpstr>
      <vt:lpstr>Demo:   Creating  Custom Vision Projects and Image Management </vt:lpstr>
      <vt:lpstr>Training the model</vt:lpstr>
      <vt:lpstr>Making Predictions</vt:lpstr>
      <vt:lpstr>Demo:   Training and  Predicting a Custom Vision Model  </vt:lpstr>
      <vt:lpstr>Performing Object Detection</vt:lpstr>
      <vt:lpstr>PowerPoint Presentation</vt:lpstr>
      <vt:lpstr>Lab 2:</vt:lpstr>
      <vt:lpstr>Lab 3:</vt:lpstr>
      <vt:lpstr>Conclusion</vt:lpstr>
      <vt:lpstr>PowerPoint Presentation</vt:lpstr>
      <vt:lpstr>PowerPoint Presentation</vt:lpstr>
      <vt:lpstr>Custom Vision website</vt:lpstr>
      <vt:lpstr>Custom Vision Client Library’s</vt:lpstr>
      <vt:lpstr>Thank you  @ctesta_oneill https://www.linkedin.com/in/ctestaoneill/  http://learnanalytics.microsoft.com/</vt:lpstr>
      <vt:lpstr>1:30-2:30: Custom Vision Labs I and II</vt:lpstr>
      <vt:lpstr> 1:30PM-2:30PM   https://github.com/Azure/LearnAI-Airlift   Have extra time? Check out the Challenge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2018-08-22T17:10:38Z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